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8" r:id="rId3"/>
    <p:sldMasterId id="2147483719" r:id="rId4"/>
    <p:sldMasterId id="2147483736" r:id="rId5"/>
    <p:sldMasterId id="2147483759" r:id="rId6"/>
    <p:sldMasterId id="2147483671" r:id="rId7"/>
  </p:sldMasterIdLst>
  <p:notesMasterIdLst>
    <p:notesMasterId r:id="rId19"/>
  </p:notesMasterIdLst>
  <p:handoutMasterIdLst>
    <p:handoutMasterId r:id="rId20"/>
  </p:handoutMasterIdLst>
  <p:sldIdLst>
    <p:sldId id="257" r:id="rId8"/>
    <p:sldId id="288" r:id="rId9"/>
    <p:sldId id="292" r:id="rId10"/>
    <p:sldId id="304" r:id="rId11"/>
    <p:sldId id="305" r:id="rId12"/>
    <p:sldId id="298" r:id="rId13"/>
    <p:sldId id="299" r:id="rId14"/>
    <p:sldId id="309" r:id="rId15"/>
    <p:sldId id="310" r:id="rId16"/>
    <p:sldId id="290" r:id="rId17"/>
    <p:sldId id="307" r:id="rId18"/>
  </p:sldIdLst>
  <p:sldSz cx="9144000" cy="6858000" type="screen4x3"/>
  <p:notesSz cx="6858000" cy="9144000"/>
  <p:custDataLst>
    <p:tags r:id="rId21"/>
  </p:custDataLst>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HILDE LEUCCI" initials="" lastIdx="15" clrIdx="0"/>
  <p:cmAuthor id="2" name="NATHALIE HERVE" initials="NH" lastIdx="17" clrIdx="1"/>
  <p:cmAuthor id="3" name="MARIE CARMEN DOMINGUES" initials="MCD" lastIdx="8" clrIdx="2"/>
  <p:cmAuthor id="4" name="NATHALIE HERVE" initials="" lastIdx="4" clrIdx="3"/>
  <p:cmAuthor id="5" name="AGNES POUSSIN" initials="AP"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8"/>
    <p:restoredTop sz="94638"/>
  </p:normalViewPr>
  <p:slideViewPr>
    <p:cSldViewPr>
      <p:cViewPr varScale="1">
        <p:scale>
          <a:sx n="46" d="100"/>
          <a:sy n="46" d="100"/>
        </p:scale>
        <p:origin x="1350"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6" d="100"/>
          <a:sy n="106" d="100"/>
        </p:scale>
        <p:origin x="454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F83B09-48C4-E048-9423-036347AE2F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a:extLst>
              <a:ext uri="{FF2B5EF4-FFF2-40B4-BE49-F238E27FC236}">
                <a16:creationId xmlns:a16="http://schemas.microsoft.com/office/drawing/2014/main" id="{FFBBDF8E-84B6-CB4F-B316-93BCBF0D43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BCCD985-5342-4C3D-BEEE-2687CF3E3B26}" type="datetimeFigureOut">
              <a:rPr lang="fr-FR"/>
              <a:pPr>
                <a:defRPr/>
              </a:pPr>
              <a:t>24/11/2021</a:t>
            </a:fld>
            <a:endParaRPr lang="fr-FR"/>
          </a:p>
        </p:txBody>
      </p:sp>
      <p:sp>
        <p:nvSpPr>
          <p:cNvPr id="4" name="Espace réservé du pied de page 3">
            <a:extLst>
              <a:ext uri="{FF2B5EF4-FFF2-40B4-BE49-F238E27FC236}">
                <a16:creationId xmlns:a16="http://schemas.microsoft.com/office/drawing/2014/main" id="{C466D18B-CB8F-8B4B-AF3B-DE716580CB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a:extLst>
              <a:ext uri="{FF2B5EF4-FFF2-40B4-BE49-F238E27FC236}">
                <a16:creationId xmlns:a16="http://schemas.microsoft.com/office/drawing/2014/main" id="{5B2E37EB-DBED-EC4D-A58D-282DF188123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08ECB5D-7A1A-4C53-9A65-35E9333E89B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56EADB-A250-A248-8DCF-E69D5C700C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a:extLst>
              <a:ext uri="{FF2B5EF4-FFF2-40B4-BE49-F238E27FC236}">
                <a16:creationId xmlns:a16="http://schemas.microsoft.com/office/drawing/2014/main" id="{A3196569-12D7-2A44-9EF7-75DF2448F7B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C3E7A25-E8B0-4004-9E13-75F2C010424F}" type="datetimeFigureOut">
              <a:rPr lang="fr-FR"/>
              <a:pPr>
                <a:defRPr/>
              </a:pPr>
              <a:t>24/11/2021</a:t>
            </a:fld>
            <a:endParaRPr lang="fr-FR"/>
          </a:p>
        </p:txBody>
      </p:sp>
      <p:sp>
        <p:nvSpPr>
          <p:cNvPr id="4" name="Espace réservé de l'image des diapositives 3">
            <a:extLst>
              <a:ext uri="{FF2B5EF4-FFF2-40B4-BE49-F238E27FC236}">
                <a16:creationId xmlns:a16="http://schemas.microsoft.com/office/drawing/2014/main" id="{DF78255B-C6D2-E24E-8F88-F88914D3E89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AE3928F8-9677-7F4C-BA6C-00671448657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
Deuxième niveau
Troisième niveau
Quatrième niveau
Cinquième niveau</a:t>
            </a:r>
          </a:p>
        </p:txBody>
      </p:sp>
      <p:sp>
        <p:nvSpPr>
          <p:cNvPr id="6" name="Espace réservé du pied de page 5">
            <a:extLst>
              <a:ext uri="{FF2B5EF4-FFF2-40B4-BE49-F238E27FC236}">
                <a16:creationId xmlns:a16="http://schemas.microsoft.com/office/drawing/2014/main" id="{80DAE34F-6225-964A-B078-1683680CCB4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BA1221F7-C469-8642-BB0C-321180A7539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BAB2F0A-B2F4-4723-8A7C-1A27747C452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FF6C1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6C1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C059C887-9A26-9643-8198-D1DCAB922C81}"/>
              </a:ext>
            </a:extLst>
          </p:cNvPr>
          <p:cNvSpPr>
            <a:spLocks noGrp="1"/>
          </p:cNvSpPr>
          <p:nvPr>
            <p:ph type="sldNum" sz="quarter" idx="14"/>
          </p:nvPr>
        </p:nvSpPr>
        <p:spPr/>
        <p:txBody>
          <a:bodyPr/>
          <a:lstStyle>
            <a:lvl1pPr>
              <a:defRPr/>
            </a:lvl1pPr>
          </a:lstStyle>
          <a:p>
            <a:pPr>
              <a:defRPr/>
            </a:pPr>
            <a:fld id="{E3F6E8B6-5ECE-440C-A140-436894F57844}" type="slidenum">
              <a:rPr lang="fr-FR" altLang="fr-FR"/>
              <a:pPr>
                <a:defRPr/>
              </a:pPr>
              <a:t>‹N°›</a:t>
            </a:fld>
            <a:endParaRPr lang="fr-FR" altLang="fr-FR"/>
          </a:p>
        </p:txBody>
      </p:sp>
    </p:spTree>
    <p:extLst>
      <p:ext uri="{BB962C8B-B14F-4D97-AF65-F5344CB8AC3E}">
        <p14:creationId xmlns:p14="http://schemas.microsoft.com/office/powerpoint/2010/main" val="64265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solidFill>
                  <a:srgbClr val="63C3F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id="{54787D14-F373-074D-8492-2E09C01B6821}"/>
              </a:ext>
            </a:extLst>
          </p:cNvPr>
          <p:cNvSpPr>
            <a:spLocks noGrp="1"/>
          </p:cNvSpPr>
          <p:nvPr>
            <p:ph type="sldNum" sz="quarter" idx="10"/>
          </p:nvPr>
        </p:nvSpPr>
        <p:spPr/>
        <p:txBody>
          <a:bodyPr/>
          <a:lstStyle>
            <a:lvl1pPr>
              <a:defRPr/>
            </a:lvl1pPr>
          </a:lstStyle>
          <a:p>
            <a:pPr>
              <a:defRPr/>
            </a:pPr>
            <a:fld id="{9B585B74-21C6-45BF-BD63-3A3BAFB40B88}" type="slidenum">
              <a:rPr lang="fr-FR" altLang="fr-FR"/>
              <a:pPr>
                <a:defRPr/>
              </a:pPr>
              <a:t>‹N°›</a:t>
            </a:fld>
            <a:endParaRPr lang="fr-FR" altLang="fr-FR"/>
          </a:p>
        </p:txBody>
      </p:sp>
    </p:spTree>
    <p:extLst>
      <p:ext uri="{BB962C8B-B14F-4D97-AF65-F5344CB8AC3E}">
        <p14:creationId xmlns:p14="http://schemas.microsoft.com/office/powerpoint/2010/main" val="368193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e de fin - Contact">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3010277A-F43A-DA43-ABFE-CF42DCEF8DA5}"/>
              </a:ext>
            </a:extLst>
          </p:cNvPr>
          <p:cNvSpPr txBox="1">
            <a:spLocks/>
          </p:cNvSpPr>
          <p:nvPr userDrawn="1"/>
        </p:nvSpPr>
        <p:spPr>
          <a:xfrm>
            <a:off x="2374900" y="6034088"/>
            <a:ext cx="4619625" cy="677862"/>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dirty="0">
              <a:solidFill>
                <a:srgbClr val="1B8ED9"/>
              </a:solidFill>
            </a:endParaRPr>
          </a:p>
          <a:p>
            <a:pPr>
              <a:lnSpc>
                <a:spcPts val="1320"/>
              </a:lnSpc>
              <a:defRPr/>
            </a:pPr>
            <a:endParaRPr lang="fr-FR" dirty="0">
              <a:solidFill>
                <a:prstClr val="black">
                  <a:lumMod val="75000"/>
                  <a:lumOff val="25000"/>
                </a:prstClr>
              </a:solidFill>
            </a:endParaRPr>
          </a:p>
          <a:p>
            <a:pPr>
              <a:defRPr/>
            </a:pPr>
            <a:endParaRPr lang="fr-FR" dirty="0">
              <a:solidFill>
                <a:prstClr val="black">
                  <a:tint val="75000"/>
                </a:prstClr>
              </a:solidFill>
            </a:endParaRPr>
          </a:p>
        </p:txBody>
      </p:sp>
      <p:pic>
        <p:nvPicPr>
          <p:cNvPr id="3" name="Imag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3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a:xfrm>
            <a:off x="3011488" y="1700808"/>
            <a:ext cx="5589587" cy="1727944"/>
          </a:xfrm>
        </p:spPr>
        <p:txBody>
          <a:bodyPr/>
          <a:lstStyle>
            <a:lvl1pPr>
              <a:defRPr>
                <a:solidFill>
                  <a:srgbClr val="FF6C1A"/>
                </a:solidFill>
              </a:defRPr>
            </a:lvl1pPr>
          </a:lstStyle>
          <a:p>
            <a:r>
              <a:rPr lang="fr-FR" dirty="0"/>
              <a:t>Modifiez le style du titre</a:t>
            </a: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id="{E5F9D7EF-0C6B-5049-89A3-694796F2E6A1}"/>
              </a:ext>
            </a:extLst>
          </p:cNvPr>
          <p:cNvSpPr>
            <a:spLocks noGrp="1"/>
          </p:cNvSpPr>
          <p:nvPr>
            <p:ph type="sldNum" sz="quarter" idx="15"/>
          </p:nvPr>
        </p:nvSpPr>
        <p:spPr/>
        <p:txBody>
          <a:bodyPr/>
          <a:lstStyle>
            <a:lvl1pPr>
              <a:defRPr/>
            </a:lvl1pPr>
          </a:lstStyle>
          <a:p>
            <a:pPr>
              <a:defRPr/>
            </a:pPr>
            <a:fld id="{04E9D430-8323-433E-841A-0E9040E6A9F7}" type="slidenum">
              <a:rPr lang="fr-FR" altLang="fr-FR"/>
              <a:pPr>
                <a:defRPr/>
              </a:pPr>
              <a:t>‹N°›</a:t>
            </a:fld>
            <a:endParaRPr lang="fr-FR" altLang="fr-FR"/>
          </a:p>
        </p:txBody>
      </p:sp>
    </p:spTree>
    <p:extLst>
      <p:ext uri="{BB962C8B-B14F-4D97-AF65-F5344CB8AC3E}">
        <p14:creationId xmlns:p14="http://schemas.microsoft.com/office/powerpoint/2010/main" val="646429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2" name="Imag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580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pic>
        <p:nvPicPr>
          <p:cNvPr id="3" name="Imag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20638"/>
            <a:ext cx="9182101"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pied de page 4">
            <a:extLst>
              <a:ext uri="{FF2B5EF4-FFF2-40B4-BE49-F238E27FC236}">
                <a16:creationId xmlns:a16="http://schemas.microsoft.com/office/drawing/2014/main" id="{9F97711B-7A3B-B44D-B0F8-29154504E895}"/>
              </a:ext>
            </a:extLst>
          </p:cNvPr>
          <p:cNvSpPr txBox="1">
            <a:spLocks/>
          </p:cNvSpPr>
          <p:nvPr userDrawn="1"/>
        </p:nvSpPr>
        <p:spPr>
          <a:xfrm>
            <a:off x="2374900" y="6034088"/>
            <a:ext cx="4619625" cy="677862"/>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dirty="0">
              <a:solidFill>
                <a:srgbClr val="1B8ED9"/>
              </a:solidFill>
            </a:endParaRPr>
          </a:p>
          <a:p>
            <a:pPr>
              <a:lnSpc>
                <a:spcPts val="1320"/>
              </a:lnSpc>
              <a:defRPr/>
            </a:pPr>
            <a:endParaRPr lang="fr-FR" dirty="0">
              <a:solidFill>
                <a:prstClr val="black">
                  <a:lumMod val="75000"/>
                  <a:lumOff val="25000"/>
                </a:prstClr>
              </a:solidFill>
            </a:endParaRPr>
          </a:p>
          <a:p>
            <a:pPr>
              <a:defRPr/>
            </a:pPr>
            <a:endParaRPr lang="fr-FR" dirty="0">
              <a:solidFill>
                <a:prstClr val="black">
                  <a:tint val="75000"/>
                </a:prstClr>
              </a:solidFill>
            </a:endParaRPr>
          </a:p>
        </p:txBody>
      </p:sp>
      <p:pic>
        <p:nvPicPr>
          <p:cNvPr id="5" name="Imag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850" y="602138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097486" y="3901509"/>
            <a:ext cx="5897726" cy="2108160"/>
          </a:xfrm>
        </p:spPr>
        <p:txBody>
          <a:bodyPr anchor="t">
            <a:normAutofit/>
          </a:bodyPr>
          <a:lstStyle>
            <a:lvl1pPr>
              <a:defRPr sz="1200" b="0" i="0" baseline="0">
                <a:latin typeface="Arial" charset="0"/>
                <a:ea typeface="Arial" charset="0"/>
                <a:cs typeface="Arial" charset="0"/>
              </a:defRPr>
            </a:lvl1pPr>
          </a:lstStyle>
          <a:p>
            <a:r>
              <a:rPr lang="fr-FR"/>
              <a:t>Modifiez le style du titre</a:t>
            </a:r>
            <a:endParaRPr lang="fr-FR" dirty="0"/>
          </a:p>
        </p:txBody>
      </p:sp>
      <p:sp>
        <p:nvSpPr>
          <p:cNvPr id="6" name="Espace réservé du numéro de diapositive 4">
            <a:extLst>
              <a:ext uri="{FF2B5EF4-FFF2-40B4-BE49-F238E27FC236}">
                <a16:creationId xmlns:a16="http://schemas.microsoft.com/office/drawing/2014/main" id="{F3D28B3F-41F1-C34B-AE76-E3A63328EA81}"/>
              </a:ext>
            </a:extLst>
          </p:cNvPr>
          <p:cNvSpPr>
            <a:spLocks noGrp="1"/>
          </p:cNvSpPr>
          <p:nvPr>
            <p:ph type="sldNum" sz="quarter" idx="10"/>
          </p:nvPr>
        </p:nvSpPr>
        <p:spPr/>
        <p:txBody>
          <a:bodyPr/>
          <a:lstStyle>
            <a:lvl1pPr defTabSz="914400">
              <a:defRPr/>
            </a:lvl1pPr>
          </a:lstStyle>
          <a:p>
            <a:pPr>
              <a:defRPr/>
            </a:pPr>
            <a:fld id="{BD871EE7-D36C-4327-94FB-766084CD51E1}" type="slidenum">
              <a:rPr lang="fr-FR" altLang="fr-FR"/>
              <a:pPr>
                <a:defRPr/>
              </a:pPr>
              <a:t>‹N°›</a:t>
            </a:fld>
            <a:endParaRPr lang="fr-FR" altLang="fr-FR"/>
          </a:p>
        </p:txBody>
      </p:sp>
    </p:spTree>
    <p:extLst>
      <p:ext uri="{BB962C8B-B14F-4D97-AF65-F5344CB8AC3E}">
        <p14:creationId xmlns:p14="http://schemas.microsoft.com/office/powerpoint/2010/main" val="189322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FF6C1A"/>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6C1A"/>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C059C887-9A26-9643-8198-D1DCAB922C81}"/>
              </a:ext>
            </a:extLst>
          </p:cNvPr>
          <p:cNvSpPr>
            <a:spLocks noGrp="1"/>
          </p:cNvSpPr>
          <p:nvPr>
            <p:ph type="sldNum" sz="quarter" idx="10"/>
          </p:nvPr>
        </p:nvSpPr>
        <p:spPr/>
        <p:txBody>
          <a:bodyPr/>
          <a:lstStyle>
            <a:lvl1pPr>
              <a:defRPr/>
            </a:lvl1pPr>
          </a:lstStyle>
          <a:p>
            <a:pPr>
              <a:defRPr/>
            </a:pPr>
            <a:fld id="{3F064CE6-6024-4DEE-B104-EFE19E89CF72}" type="slidenum">
              <a:rPr lang="fr-FR" altLang="fr-FR"/>
              <a:pPr>
                <a:defRPr/>
              </a:pPr>
              <a:t>‹N°›</a:t>
            </a:fld>
            <a:endParaRPr lang="fr-FR" altLang="fr-FR"/>
          </a:p>
        </p:txBody>
      </p:sp>
    </p:spTree>
    <p:extLst>
      <p:ext uri="{BB962C8B-B14F-4D97-AF65-F5344CB8AC3E}">
        <p14:creationId xmlns:p14="http://schemas.microsoft.com/office/powerpoint/2010/main" val="416901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FF6C1A"/>
              </a:buClr>
              <a:defRPr>
                <a:solidFill>
                  <a:srgbClr val="000000"/>
                </a:solidFill>
              </a:defRPr>
            </a:lvl1pPr>
          </a:lstStyle>
          <a:p>
            <a:pPr lvl="0"/>
            <a:r>
              <a:rPr lang="fr-FR" dirty="0"/>
              <a:t>Modifiez les styles du texte du masque</a:t>
            </a:r>
          </a:p>
        </p:txBody>
      </p:sp>
      <p:sp>
        <p:nvSpPr>
          <p:cNvPr id="4" name="Espace réservé du numéro de diapositive 5">
            <a:extLst>
              <a:ext uri="{FF2B5EF4-FFF2-40B4-BE49-F238E27FC236}">
                <a16:creationId xmlns:a16="http://schemas.microsoft.com/office/drawing/2014/main" id="{C059C887-9A26-9643-8198-D1DCAB922C81}"/>
              </a:ext>
            </a:extLst>
          </p:cNvPr>
          <p:cNvSpPr>
            <a:spLocks noGrp="1"/>
          </p:cNvSpPr>
          <p:nvPr>
            <p:ph type="sldNum" sz="quarter" idx="14"/>
          </p:nvPr>
        </p:nvSpPr>
        <p:spPr/>
        <p:txBody>
          <a:bodyPr/>
          <a:lstStyle>
            <a:lvl1pPr>
              <a:defRPr/>
            </a:lvl1pPr>
          </a:lstStyle>
          <a:p>
            <a:pPr>
              <a:defRPr/>
            </a:pPr>
            <a:fld id="{3F6C8FA6-FBA3-406C-AC4D-8DB73F382AAE}" type="slidenum">
              <a:rPr lang="fr-FR" altLang="fr-FR"/>
              <a:pPr>
                <a:defRPr/>
              </a:pPr>
              <a:t>‹N°›</a:t>
            </a:fld>
            <a:endParaRPr lang="fr-FR" altLang="fr-FR"/>
          </a:p>
        </p:txBody>
      </p:sp>
    </p:spTree>
    <p:extLst>
      <p:ext uri="{BB962C8B-B14F-4D97-AF65-F5344CB8AC3E}">
        <p14:creationId xmlns:p14="http://schemas.microsoft.com/office/powerpoint/2010/main" val="357551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id="{C059C887-9A26-9643-8198-D1DCAB922C81}"/>
              </a:ext>
            </a:extLst>
          </p:cNvPr>
          <p:cNvSpPr>
            <a:spLocks noGrp="1"/>
          </p:cNvSpPr>
          <p:nvPr>
            <p:ph type="sldNum" sz="quarter" idx="10"/>
          </p:nvPr>
        </p:nvSpPr>
        <p:spPr/>
        <p:txBody>
          <a:bodyPr/>
          <a:lstStyle>
            <a:lvl1pPr>
              <a:defRPr/>
            </a:lvl1pPr>
          </a:lstStyle>
          <a:p>
            <a:pPr>
              <a:defRPr/>
            </a:pPr>
            <a:fld id="{9ABCD895-4034-45DD-A510-D790CA74C0E5}" type="slidenum">
              <a:rPr lang="fr-FR" altLang="fr-FR"/>
              <a:pPr>
                <a:defRPr/>
              </a:pPr>
              <a:t>‹N°›</a:t>
            </a:fld>
            <a:endParaRPr lang="fr-FR" altLang="fr-FR"/>
          </a:p>
        </p:txBody>
      </p:sp>
    </p:spTree>
    <p:extLst>
      <p:ext uri="{BB962C8B-B14F-4D97-AF65-F5344CB8AC3E}">
        <p14:creationId xmlns:p14="http://schemas.microsoft.com/office/powerpoint/2010/main" val="320772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a:xfrm>
            <a:off x="3011488" y="1700808"/>
            <a:ext cx="5589587" cy="1727944"/>
          </a:xfrm>
        </p:spPr>
        <p:txBody>
          <a:bodyPr/>
          <a:lstStyle>
            <a:lvl1pPr>
              <a:defRPr>
                <a:solidFill>
                  <a:srgbClr val="FF6C1A"/>
                </a:solidFill>
              </a:defRPr>
            </a:lvl1pPr>
          </a:lstStyle>
          <a:p>
            <a:r>
              <a:rPr lang="fr-FR" dirty="0"/>
              <a:t>Modifiez le style du titre</a:t>
            </a: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id="{973953CE-0E1A-FF46-BC29-D16542E1117E}"/>
              </a:ext>
            </a:extLst>
          </p:cNvPr>
          <p:cNvSpPr>
            <a:spLocks noGrp="1"/>
          </p:cNvSpPr>
          <p:nvPr>
            <p:ph type="sldNum" sz="quarter" idx="15"/>
          </p:nvPr>
        </p:nvSpPr>
        <p:spPr/>
        <p:txBody>
          <a:bodyPr/>
          <a:lstStyle>
            <a:lvl1pPr>
              <a:defRPr/>
            </a:lvl1pPr>
          </a:lstStyle>
          <a:p>
            <a:pPr>
              <a:defRPr/>
            </a:pPr>
            <a:fld id="{F45DD25F-6828-4909-892F-6A0C407E2185}" type="slidenum">
              <a:rPr lang="fr-FR" altLang="fr-FR"/>
              <a:pPr>
                <a:defRPr/>
              </a:pPr>
              <a:t>‹N°›</a:t>
            </a:fld>
            <a:endParaRPr lang="fr-FR" altLang="fr-FR"/>
          </a:p>
        </p:txBody>
      </p:sp>
    </p:spTree>
    <p:extLst>
      <p:ext uri="{BB962C8B-B14F-4D97-AF65-F5344CB8AC3E}">
        <p14:creationId xmlns:p14="http://schemas.microsoft.com/office/powerpoint/2010/main" val="346488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a:xfrm>
            <a:off x="3011488" y="1700808"/>
            <a:ext cx="5589587" cy="1727944"/>
          </a:xfrm>
        </p:spPr>
        <p:txBody>
          <a:bodyPr/>
          <a:lstStyle>
            <a:lvl1pPr>
              <a:defRPr>
                <a:solidFill>
                  <a:srgbClr val="63C3F5"/>
                </a:solidFill>
              </a:defRPr>
            </a:lvl1pPr>
          </a:lstStyle>
          <a:p>
            <a:r>
              <a:rPr lang="fr-FR" dirty="0"/>
              <a:t>Modifiez le style du titre</a:t>
            </a:r>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5" name="Espace réservé du numéro de diapositive 5">
            <a:extLst>
              <a:ext uri="{FF2B5EF4-FFF2-40B4-BE49-F238E27FC236}">
                <a16:creationId xmlns:a16="http://schemas.microsoft.com/office/drawing/2014/main" id="{364AF188-48E0-3A47-A17E-79F71C945AF7}"/>
              </a:ext>
            </a:extLst>
          </p:cNvPr>
          <p:cNvSpPr>
            <a:spLocks noGrp="1"/>
          </p:cNvSpPr>
          <p:nvPr>
            <p:ph type="sldNum" sz="quarter" idx="15"/>
          </p:nvPr>
        </p:nvSpPr>
        <p:spPr/>
        <p:txBody>
          <a:bodyPr/>
          <a:lstStyle>
            <a:lvl1pPr>
              <a:defRPr/>
            </a:lvl1pPr>
          </a:lstStyle>
          <a:p>
            <a:pPr>
              <a:defRPr/>
            </a:pPr>
            <a:fld id="{D39425B5-CD14-40DB-8552-12778169E3BC}" type="slidenum">
              <a:rPr lang="fr-FR" altLang="fr-FR"/>
              <a:pPr>
                <a:defRPr/>
              </a:pPr>
              <a:t>‹N°›</a:t>
            </a:fld>
            <a:endParaRPr lang="fr-FR" altLang="fr-FR"/>
          </a:p>
        </p:txBody>
      </p:sp>
    </p:spTree>
    <p:extLst>
      <p:ext uri="{BB962C8B-B14F-4D97-AF65-F5344CB8AC3E}">
        <p14:creationId xmlns:p14="http://schemas.microsoft.com/office/powerpoint/2010/main" val="277695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3C3F5"/>
                </a:solidFill>
              </a:defRPr>
            </a:lvl1pPr>
            <a:lvl2pPr marL="627063" marR="0" indent="-169863" algn="l" defTabSz="457200" rtl="0" eaLnBrk="1" fontAlgn="auto" latinLnBrk="0" hangingPunct="1">
              <a:lnSpc>
                <a:spcPct val="100000"/>
              </a:lnSpc>
              <a:spcBef>
                <a:spcPct val="20000"/>
              </a:spcBef>
              <a:spcAft>
                <a:spcPts val="0"/>
              </a:spcAft>
              <a:buClr>
                <a:srgbClr val="63C3F5"/>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3C3F5"/>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54787D14-F373-074D-8492-2E09C01B6821}"/>
              </a:ext>
            </a:extLst>
          </p:cNvPr>
          <p:cNvSpPr>
            <a:spLocks noGrp="1"/>
          </p:cNvSpPr>
          <p:nvPr>
            <p:ph type="sldNum" sz="quarter" idx="14"/>
          </p:nvPr>
        </p:nvSpPr>
        <p:spPr/>
        <p:txBody>
          <a:bodyPr/>
          <a:lstStyle>
            <a:lvl1pPr>
              <a:defRPr/>
            </a:lvl1pPr>
          </a:lstStyle>
          <a:p>
            <a:pPr>
              <a:defRPr/>
            </a:pPr>
            <a:fld id="{E1C171B1-C381-49DE-83C5-4103438F7131}" type="slidenum">
              <a:rPr lang="fr-FR" altLang="fr-FR"/>
              <a:pPr>
                <a:defRPr/>
              </a:pPr>
              <a:t>‹N°›</a:t>
            </a:fld>
            <a:endParaRPr lang="fr-FR" altLang="fr-FR"/>
          </a:p>
        </p:txBody>
      </p:sp>
    </p:spTree>
    <p:extLst>
      <p:ext uri="{BB962C8B-B14F-4D97-AF65-F5344CB8AC3E}">
        <p14:creationId xmlns:p14="http://schemas.microsoft.com/office/powerpoint/2010/main" val="158748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3C3F5"/>
                </a:solidFill>
              </a:defRPr>
            </a:lvl1pPr>
            <a:lvl2pPr marL="627063" marR="0" indent="-169863" algn="l" defTabSz="457200" rtl="0" eaLnBrk="1" fontAlgn="auto" latinLnBrk="0" hangingPunct="1">
              <a:lnSpc>
                <a:spcPct val="100000"/>
              </a:lnSpc>
              <a:spcBef>
                <a:spcPct val="20000"/>
              </a:spcBef>
              <a:spcAft>
                <a:spcPts val="0"/>
              </a:spcAft>
              <a:buClr>
                <a:srgbClr val="63C3F5"/>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rgbClr val="43A5C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3C3F5"/>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rgbClr val="43A5C1"/>
              </a:buClr>
              <a:buSzTx/>
              <a:buFont typeface="Arial"/>
              <a:buNone/>
              <a:tabLs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54787D14-F373-074D-8492-2E09C01B6821}"/>
              </a:ext>
            </a:extLst>
          </p:cNvPr>
          <p:cNvSpPr>
            <a:spLocks noGrp="1"/>
          </p:cNvSpPr>
          <p:nvPr>
            <p:ph type="sldNum" sz="quarter" idx="10"/>
          </p:nvPr>
        </p:nvSpPr>
        <p:spPr/>
        <p:txBody>
          <a:bodyPr/>
          <a:lstStyle>
            <a:lvl1pPr>
              <a:defRPr/>
            </a:lvl1pPr>
          </a:lstStyle>
          <a:p>
            <a:pPr>
              <a:defRPr/>
            </a:pPr>
            <a:fld id="{D5617C57-BA82-49BB-8995-38E9AC3F03E0}" type="slidenum">
              <a:rPr lang="fr-FR" altLang="fr-FR"/>
              <a:pPr>
                <a:defRPr/>
              </a:pPr>
              <a:t>‹N°›</a:t>
            </a:fld>
            <a:endParaRPr lang="fr-FR" altLang="fr-FR"/>
          </a:p>
        </p:txBody>
      </p:sp>
    </p:spTree>
    <p:extLst>
      <p:ext uri="{BB962C8B-B14F-4D97-AF65-F5344CB8AC3E}">
        <p14:creationId xmlns:p14="http://schemas.microsoft.com/office/powerpoint/2010/main" val="339038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63C3F5"/>
              </a:buClr>
              <a:defRPr>
                <a:solidFill>
                  <a:srgbClr val="000000"/>
                </a:solidFill>
              </a:defRPr>
            </a:lvl1pPr>
          </a:lstStyle>
          <a:p>
            <a:pPr lvl="0"/>
            <a:r>
              <a:rPr lang="fr-FR" dirty="0"/>
              <a:t>Modifiez les styles du texte du masque</a:t>
            </a:r>
          </a:p>
        </p:txBody>
      </p:sp>
      <p:sp>
        <p:nvSpPr>
          <p:cNvPr id="4" name="Espace réservé du numéro de diapositive 5">
            <a:extLst>
              <a:ext uri="{FF2B5EF4-FFF2-40B4-BE49-F238E27FC236}">
                <a16:creationId xmlns:a16="http://schemas.microsoft.com/office/drawing/2014/main" id="{54787D14-F373-074D-8492-2E09C01B6821}"/>
              </a:ext>
            </a:extLst>
          </p:cNvPr>
          <p:cNvSpPr>
            <a:spLocks noGrp="1"/>
          </p:cNvSpPr>
          <p:nvPr>
            <p:ph type="sldNum" sz="quarter" idx="14"/>
          </p:nvPr>
        </p:nvSpPr>
        <p:spPr/>
        <p:txBody>
          <a:bodyPr/>
          <a:lstStyle>
            <a:lvl1pPr>
              <a:defRPr/>
            </a:lvl1pPr>
          </a:lstStyle>
          <a:p>
            <a:pPr>
              <a:defRPr/>
            </a:pPr>
            <a:fld id="{95865EBF-ECD3-49E7-9660-B4F881C23597}" type="slidenum">
              <a:rPr lang="fr-FR" altLang="fr-FR"/>
              <a:pPr>
                <a:defRPr/>
              </a:pPr>
              <a:t>‹N°›</a:t>
            </a:fld>
            <a:endParaRPr lang="fr-FR" altLang="fr-FR"/>
          </a:p>
        </p:txBody>
      </p:sp>
    </p:spTree>
    <p:extLst>
      <p:ext uri="{BB962C8B-B14F-4D97-AF65-F5344CB8AC3E}">
        <p14:creationId xmlns:p14="http://schemas.microsoft.com/office/powerpoint/2010/main" val="257854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5.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20916F-3E91-604A-AD89-2CD2D559FA90}"/>
              </a:ext>
            </a:extLst>
          </p:cNvPr>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1027"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 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numéro de diapositive 5">
            <a:extLst>
              <a:ext uri="{FF2B5EF4-FFF2-40B4-BE49-F238E27FC236}">
                <a16:creationId xmlns:a16="http://schemas.microsoft.com/office/drawing/2014/main" id="{C059C887-9A26-9643-8198-D1DCAB922C81}"/>
              </a:ext>
            </a:extLst>
          </p:cNvPr>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1">
                <a:solidFill>
                  <a:srgbClr val="404040"/>
                </a:solidFill>
                <a:latin typeface="Arial" panose="020B0604020202020204" pitchFamily="34" charset="0"/>
              </a:defRPr>
            </a:lvl1pPr>
          </a:lstStyle>
          <a:p>
            <a:pPr>
              <a:defRPr/>
            </a:pPr>
            <a:fld id="{99B4044B-3234-489A-A454-D464F266C30A}" type="slidenum">
              <a:rPr lang="fr-FR" altLang="fr-FR"/>
              <a:pPr>
                <a:defRPr/>
              </a:pPr>
              <a:t>‹N°›</a:t>
            </a:fld>
            <a:endParaRPr lang="fr-FR" altLang="fr-FR"/>
          </a:p>
        </p:txBody>
      </p:sp>
      <p:pic>
        <p:nvPicPr>
          <p:cNvPr id="1029" name="Image 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351588" y="6273800"/>
            <a:ext cx="1171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8"/>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1113"/>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Lst>
  <p:hf hdr="0"/>
  <p:txStyles>
    <p:titleStyle>
      <a:lvl1pPr algn="l" defTabSz="457200" rtl="0" eaLnBrk="0" fontAlgn="base" hangingPunct="0">
        <a:spcBef>
          <a:spcPct val="0"/>
        </a:spcBef>
        <a:spcAft>
          <a:spcPct val="0"/>
        </a:spcAft>
        <a:defRPr sz="2500" b="1" kern="1200" cap="all">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FF6C1A"/>
        </a:buClr>
        <a:buSzPct val="100000"/>
        <a:buFont typeface="Arial" panose="020B0604020202020204" pitchFamily="34" charset="0"/>
        <a:buChar char="■"/>
        <a:defRPr kern="1200">
          <a:solidFill>
            <a:srgbClr val="FF6C1A"/>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FF6C1A"/>
        </a:buClr>
        <a:buFont typeface="Arial Italic"/>
        <a:buChar char="■"/>
        <a:defRPr sz="1300" kern="1200">
          <a:solidFill>
            <a:schemeClr val="tx1"/>
          </a:solidFill>
          <a:latin typeface="Arial" charset="0"/>
          <a:ea typeface="Arial" charset="0"/>
          <a:cs typeface="Arial" charset="0"/>
        </a:defRPr>
      </a:lvl2pPr>
      <a:lvl3pPr marL="627063" algn="l" defTabSz="457200" rtl="0" eaLnBrk="0" fontAlgn="base" hangingPunct="0">
        <a:spcBef>
          <a:spcPct val="20000"/>
        </a:spcBef>
        <a:spcAft>
          <a:spcPct val="0"/>
        </a:spcAft>
        <a:buClr>
          <a:srgbClr val="9F5BEF"/>
        </a:buClr>
        <a:buFont typeface="Arial" panose="020B0604020202020204"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FF6C1A"/>
        </a:buClr>
        <a:buFont typeface="Arial" panose="020B0604020202020204" pitchFamily="34" charset="0"/>
        <a:buChar char="–"/>
        <a:defRPr sz="1100" kern="1200">
          <a:solidFill>
            <a:schemeClr val="tx1"/>
          </a:solidFill>
          <a:latin typeface="Arial" charset="0"/>
          <a:ea typeface="Arial" charset="0"/>
          <a:cs typeface="Arial" charset="0"/>
        </a:defRPr>
      </a:lvl4pPr>
      <a:lvl5pPr marL="806450" algn="l" defTabSz="457200" rtl="0" eaLnBrk="0" fontAlgn="base" hangingPunct="0">
        <a:spcBef>
          <a:spcPct val="20000"/>
        </a:spcBef>
        <a:spcAft>
          <a:spcPct val="0"/>
        </a:spcAft>
        <a:buClr>
          <a:srgbClr val="9F5BEF"/>
        </a:buClr>
        <a:buFont typeface="Arial" panose="020B0604020202020204"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096963" y="915988"/>
            <a:ext cx="798353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a:t>
            </a:r>
            <a:br>
              <a:rPr lang="fr-FR" altLang="fr-FR" smtClean="0"/>
            </a:br>
            <a:r>
              <a:rPr lang="fr-FR" altLang="fr-FR" smtClean="0"/>
              <a:t>LE TITRE</a:t>
            </a:r>
          </a:p>
        </p:txBody>
      </p:sp>
      <p:sp>
        <p:nvSpPr>
          <p:cNvPr id="2051" name="Espace réservé du texte 2"/>
          <p:cNvSpPr>
            <a:spLocks noGrp="1"/>
          </p:cNvSpPr>
          <p:nvPr>
            <p:ph type="body" idx="1"/>
          </p:nvPr>
        </p:nvSpPr>
        <p:spPr bwMode="auto">
          <a:xfrm>
            <a:off x="1096963" y="3465513"/>
            <a:ext cx="75898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a:t>
            </a:r>
            <a:br>
              <a:rPr lang="fr-FR" altLang="fr-FR" smtClean="0"/>
            </a:br>
            <a:r>
              <a:rPr lang="fr-FR" altLang="fr-FR" smtClean="0"/>
              <a:t>du masque</a:t>
            </a:r>
          </a:p>
        </p:txBody>
      </p:sp>
      <p:sp>
        <p:nvSpPr>
          <p:cNvPr id="6" name="Espace réservé du numéro de diapositive 5">
            <a:extLst>
              <a:ext uri="{FF2B5EF4-FFF2-40B4-BE49-F238E27FC236}">
                <a16:creationId xmlns:a16="http://schemas.microsoft.com/office/drawing/2014/main" id="{C6701E42-6335-F443-822C-43698C648A59}"/>
              </a:ext>
            </a:extLst>
          </p:cNvPr>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404040"/>
                </a:solidFill>
              </a:defRPr>
            </a:lvl1pPr>
          </a:lstStyle>
          <a:p>
            <a:pPr>
              <a:defRPr/>
            </a:pPr>
            <a:fld id="{DFDAD06B-80C1-42DB-833B-FEDF26692E22}" type="slidenum">
              <a:rPr lang="fr-FR" altLang="fr-FR"/>
              <a:pPr>
                <a:defRPr/>
              </a:pPr>
              <a:t>‹N°›</a:t>
            </a:fld>
            <a:endParaRPr lang="fr-FR" altLang="fr-FR"/>
          </a:p>
        </p:txBody>
      </p:sp>
      <p:pic>
        <p:nvPicPr>
          <p:cNvPr id="2053" name="Imag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3600" b="1" kern="1200">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rgbClr val="FF6C1A"/>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3011488" y="1855788"/>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a:t>
            </a:r>
            <a:br>
              <a:rPr lang="fr-FR" altLang="fr-FR" smtClean="0"/>
            </a:br>
            <a:r>
              <a:rPr lang="fr-FR" altLang="fr-FR" smtClean="0"/>
              <a:t>ET MODIFIEZ LE TITRE</a:t>
            </a:r>
          </a:p>
        </p:txBody>
      </p:sp>
      <p:sp>
        <p:nvSpPr>
          <p:cNvPr id="3075" name="Espace réservé du texte 2"/>
          <p:cNvSpPr>
            <a:spLocks noGrp="1"/>
          </p:cNvSpPr>
          <p:nvPr>
            <p:ph type="body" idx="1"/>
          </p:nvPr>
        </p:nvSpPr>
        <p:spPr bwMode="auto">
          <a:xfrm>
            <a:off x="3011488" y="3578225"/>
            <a:ext cx="55895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a:t>
            </a:r>
            <a:br>
              <a:rPr lang="fr-FR" altLang="fr-FR" smtClean="0"/>
            </a:br>
            <a:r>
              <a:rPr lang="fr-FR" altLang="fr-FR" smtClean="0"/>
              <a:t>les styles du texte du masque</a:t>
            </a:r>
          </a:p>
          <a:p>
            <a:pPr lvl="0"/>
            <a:endParaRPr lang="fr-FR" altLang="fr-FR" smtClean="0"/>
          </a:p>
        </p:txBody>
      </p:sp>
      <p:sp>
        <p:nvSpPr>
          <p:cNvPr id="6" name="Espace réservé du numéro de diapositive 5">
            <a:extLst>
              <a:ext uri="{FF2B5EF4-FFF2-40B4-BE49-F238E27FC236}">
                <a16:creationId xmlns:a16="http://schemas.microsoft.com/office/drawing/2014/main" id="{973953CE-0E1A-FF46-BC29-D16542E1117E}"/>
              </a:ext>
            </a:extLst>
          </p:cNvPr>
          <p:cNvSpPr>
            <a:spLocks noGrp="1"/>
          </p:cNvSpPr>
          <p:nvPr>
            <p:ph type="sldNum" sz="quarter" idx="4"/>
          </p:nvPr>
        </p:nvSpPr>
        <p:spPr>
          <a:xfrm>
            <a:off x="8250238" y="6391275"/>
            <a:ext cx="3508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000000"/>
                </a:solidFill>
              </a:defRPr>
            </a:lvl1pPr>
          </a:lstStyle>
          <a:p>
            <a:pPr>
              <a:defRPr/>
            </a:pPr>
            <a:fld id="{10C5B533-C0CA-47D2-AE78-E882FD2356F6}" type="slidenum">
              <a:rPr lang="fr-FR" altLang="fr-FR"/>
              <a:pPr>
                <a:defRPr/>
              </a:pPr>
              <a:t>‹N°›</a:t>
            </a:fld>
            <a:endParaRPr lang="fr-FR" altLang="fr-FR"/>
          </a:p>
        </p:txBody>
      </p:sp>
      <p:sp>
        <p:nvSpPr>
          <p:cNvPr id="11" name="Espace réservé du pied de page 4">
            <a:extLst>
              <a:ext uri="{FF2B5EF4-FFF2-40B4-BE49-F238E27FC236}">
                <a16:creationId xmlns:a16="http://schemas.microsoft.com/office/drawing/2014/main" id="{46C30303-536D-4F46-9A0F-9C8AF03222C9}"/>
              </a:ext>
            </a:extLst>
          </p:cNvPr>
          <p:cNvSpPr txBox="1">
            <a:spLocks/>
          </p:cNvSpPr>
          <p:nvPr userDrawn="1"/>
        </p:nvSpPr>
        <p:spPr>
          <a:xfrm>
            <a:off x="3095625" y="6146800"/>
            <a:ext cx="46196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t>La transformation de la voie professionnelle</a:t>
            </a:r>
            <a:endParaRPr lang="fr-FR" dirty="0">
              <a:solidFill>
                <a:srgbClr val="1B8ED9"/>
              </a:solidFill>
            </a:endParaRPr>
          </a:p>
        </p:txBody>
      </p:sp>
      <p:sp>
        <p:nvSpPr>
          <p:cNvPr id="12" name="Espace réservé du pied de page 4">
            <a:extLst>
              <a:ext uri="{FF2B5EF4-FFF2-40B4-BE49-F238E27FC236}">
                <a16:creationId xmlns:a16="http://schemas.microsoft.com/office/drawing/2014/main" id="{330E26D5-50F9-1E4A-829E-31AC9761D0EC}"/>
              </a:ext>
            </a:extLst>
          </p:cNvPr>
          <p:cNvSpPr txBox="1">
            <a:spLocks/>
          </p:cNvSpPr>
          <p:nvPr userDrawn="1"/>
        </p:nvSpPr>
        <p:spPr>
          <a:xfrm>
            <a:off x="6989763" y="62007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solidFill>
                  <a:srgbClr val="1B8ED9"/>
                </a:solidFill>
              </a:rPr>
              <a:t>2019</a:t>
            </a:r>
            <a:endParaRPr lang="fr-FR" dirty="0"/>
          </a:p>
        </p:txBody>
      </p:sp>
      <p:pic>
        <p:nvPicPr>
          <p:cNvPr id="3079" name="Imag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95625" y="1855788"/>
            <a:ext cx="860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Imag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2" r:id="rId1"/>
  </p:sldLayoutIdLst>
  <p:hf hdr="0"/>
  <p:txStyles>
    <p:titleStyle>
      <a:lvl1pPr algn="l" defTabSz="457200" rtl="0" eaLnBrk="0" fontAlgn="base" hangingPunct="0">
        <a:spcBef>
          <a:spcPct val="0"/>
        </a:spcBef>
        <a:spcAft>
          <a:spcPct val="0"/>
        </a:spcAft>
        <a:defRPr sz="3200" b="1" kern="1200">
          <a:solidFill>
            <a:srgbClr val="43A5C1"/>
          </a:solidFill>
          <a:latin typeface="Arial Black" charset="0"/>
          <a:ea typeface="Arial Black" charset="0"/>
          <a:cs typeface="Arial Black" charset="0"/>
        </a:defRPr>
      </a:lvl1pPr>
      <a:lvl2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3011488" y="1855788"/>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a:t>
            </a:r>
            <a:br>
              <a:rPr lang="fr-FR" altLang="fr-FR" smtClean="0"/>
            </a:br>
            <a:r>
              <a:rPr lang="fr-FR" altLang="fr-FR" smtClean="0"/>
              <a:t>ET MODIFIEZ LE TITRE</a:t>
            </a:r>
          </a:p>
        </p:txBody>
      </p:sp>
      <p:sp>
        <p:nvSpPr>
          <p:cNvPr id="4099" name="Espace réservé du texte 2"/>
          <p:cNvSpPr>
            <a:spLocks noGrp="1"/>
          </p:cNvSpPr>
          <p:nvPr>
            <p:ph type="body" idx="1"/>
          </p:nvPr>
        </p:nvSpPr>
        <p:spPr bwMode="auto">
          <a:xfrm>
            <a:off x="3011488" y="3578225"/>
            <a:ext cx="55895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a:t>
            </a:r>
            <a:br>
              <a:rPr lang="fr-FR" altLang="fr-FR" smtClean="0"/>
            </a:br>
            <a:r>
              <a:rPr lang="fr-FR" altLang="fr-FR" smtClean="0"/>
              <a:t>les styles du texte du masque</a:t>
            </a:r>
          </a:p>
          <a:p>
            <a:pPr lvl="0"/>
            <a:endParaRPr lang="fr-FR" altLang="fr-FR" smtClean="0"/>
          </a:p>
        </p:txBody>
      </p:sp>
      <p:sp>
        <p:nvSpPr>
          <p:cNvPr id="6" name="Espace réservé du numéro de diapositive 5">
            <a:extLst>
              <a:ext uri="{FF2B5EF4-FFF2-40B4-BE49-F238E27FC236}">
                <a16:creationId xmlns:a16="http://schemas.microsoft.com/office/drawing/2014/main" id="{364AF188-48E0-3A47-A17E-79F71C945AF7}"/>
              </a:ext>
            </a:extLst>
          </p:cNvPr>
          <p:cNvSpPr>
            <a:spLocks noGrp="1"/>
          </p:cNvSpPr>
          <p:nvPr>
            <p:ph type="sldNum" sz="quarter" idx="4"/>
          </p:nvPr>
        </p:nvSpPr>
        <p:spPr>
          <a:xfrm>
            <a:off x="8250238" y="6391275"/>
            <a:ext cx="3508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000000"/>
                </a:solidFill>
              </a:defRPr>
            </a:lvl1pPr>
          </a:lstStyle>
          <a:p>
            <a:pPr>
              <a:defRPr/>
            </a:pPr>
            <a:fld id="{EC4942B2-9A63-40FA-B681-996495124806}" type="slidenum">
              <a:rPr lang="fr-FR" altLang="fr-FR"/>
              <a:pPr>
                <a:defRPr/>
              </a:pPr>
              <a:t>‹N°›</a:t>
            </a:fld>
            <a:endParaRPr lang="fr-FR" altLang="fr-FR"/>
          </a:p>
        </p:txBody>
      </p:sp>
      <p:sp>
        <p:nvSpPr>
          <p:cNvPr id="11" name="Espace réservé du pied de page 4">
            <a:extLst>
              <a:ext uri="{FF2B5EF4-FFF2-40B4-BE49-F238E27FC236}">
                <a16:creationId xmlns:a16="http://schemas.microsoft.com/office/drawing/2014/main" id="{30F95EF4-C408-8846-95DD-5251A217A557}"/>
              </a:ext>
            </a:extLst>
          </p:cNvPr>
          <p:cNvSpPr txBox="1">
            <a:spLocks/>
          </p:cNvSpPr>
          <p:nvPr userDrawn="1"/>
        </p:nvSpPr>
        <p:spPr>
          <a:xfrm>
            <a:off x="3095625" y="6146800"/>
            <a:ext cx="46196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t>La transformation de la voie professionnelle</a:t>
            </a:r>
            <a:endParaRPr lang="fr-FR" dirty="0">
              <a:solidFill>
                <a:srgbClr val="1B8ED9"/>
              </a:solidFill>
            </a:endParaRPr>
          </a:p>
        </p:txBody>
      </p:sp>
      <p:sp>
        <p:nvSpPr>
          <p:cNvPr id="12" name="Espace réservé du pied de page 4">
            <a:extLst>
              <a:ext uri="{FF2B5EF4-FFF2-40B4-BE49-F238E27FC236}">
                <a16:creationId xmlns:a16="http://schemas.microsoft.com/office/drawing/2014/main" id="{E6BC52E4-51C8-2D48-88B0-494FC301C068}"/>
              </a:ext>
            </a:extLst>
          </p:cNvPr>
          <p:cNvSpPr txBox="1">
            <a:spLocks/>
          </p:cNvSpPr>
          <p:nvPr userDrawn="1"/>
        </p:nvSpPr>
        <p:spPr>
          <a:xfrm>
            <a:off x="6989763" y="62007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solidFill>
                  <a:srgbClr val="1B8ED9"/>
                </a:solidFill>
              </a:rPr>
              <a:t>2019</a:t>
            </a:r>
            <a:endParaRPr lang="fr-FR" dirty="0"/>
          </a:p>
        </p:txBody>
      </p:sp>
      <p:pic>
        <p:nvPicPr>
          <p:cNvPr id="4103" name="Imag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95625" y="1855788"/>
            <a:ext cx="860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Imag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3" r:id="rId1"/>
  </p:sldLayoutIdLst>
  <p:hf hdr="0"/>
  <p:txStyles>
    <p:titleStyle>
      <a:lvl1pPr algn="l" defTabSz="457200" rtl="0" eaLnBrk="0" fontAlgn="base" hangingPunct="0">
        <a:spcBef>
          <a:spcPct val="0"/>
        </a:spcBef>
        <a:spcAft>
          <a:spcPct val="0"/>
        </a:spcAft>
        <a:defRPr sz="3200" b="1" kern="1200">
          <a:solidFill>
            <a:srgbClr val="43A5C1"/>
          </a:solidFill>
          <a:latin typeface="Arial Black" charset="0"/>
          <a:ea typeface="Arial Black" charset="0"/>
          <a:cs typeface="Arial Black" charset="0"/>
        </a:defRPr>
      </a:lvl1pPr>
      <a:lvl2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0CFEF69-250B-7B4C-9470-7A562D72799A}"/>
              </a:ext>
            </a:extLst>
          </p:cNvPr>
          <p:cNvSpPr>
            <a:spLocks noGrp="1"/>
          </p:cNvSpPr>
          <p:nvPr>
            <p:ph type="title"/>
          </p:nvPr>
        </p:nvSpPr>
        <p:spPr>
          <a:xfrm>
            <a:off x="804863" y="182563"/>
            <a:ext cx="7881937" cy="1287462"/>
          </a:xfrm>
          <a:prstGeom prst="rect">
            <a:avLst/>
          </a:prstGeom>
        </p:spPr>
        <p:txBody>
          <a:bodyPr vert="horz" lIns="91440" tIns="45720" rIns="91440" bIns="45720" rtlCol="0" anchor="ctr">
            <a:normAutofit/>
          </a:bodyPr>
          <a:lstStyle/>
          <a:p>
            <a:r>
              <a:rPr lang="fr-FR" dirty="0"/>
              <a:t>Cliquez et modifiez le titre</a:t>
            </a:r>
          </a:p>
        </p:txBody>
      </p:sp>
      <p:sp>
        <p:nvSpPr>
          <p:cNvPr id="5123"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 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numéro de diapositive 5">
            <a:extLst>
              <a:ext uri="{FF2B5EF4-FFF2-40B4-BE49-F238E27FC236}">
                <a16:creationId xmlns:a16="http://schemas.microsoft.com/office/drawing/2014/main" id="{54787D14-F373-074D-8492-2E09C01B6821}"/>
              </a:ext>
            </a:extLst>
          </p:cNvPr>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1">
                <a:solidFill>
                  <a:srgbClr val="404040"/>
                </a:solidFill>
                <a:latin typeface="Arial" panose="020B0604020202020204" pitchFamily="34" charset="0"/>
              </a:defRPr>
            </a:lvl1pPr>
          </a:lstStyle>
          <a:p>
            <a:pPr>
              <a:defRPr/>
            </a:pPr>
            <a:fld id="{5EC90BF2-5FD2-4C9D-AC7E-188AF37476F8}" type="slidenum">
              <a:rPr lang="fr-FR" altLang="fr-FR"/>
              <a:pPr>
                <a:defRPr/>
              </a:pPr>
              <a:t>‹N°›</a:t>
            </a:fld>
            <a:endParaRPr lang="fr-FR" altLang="fr-FR"/>
          </a:p>
        </p:txBody>
      </p:sp>
      <p:pic>
        <p:nvPicPr>
          <p:cNvPr id="5125" name="Imag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 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1113"/>
            <a:ext cx="9144000"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9" r:id="rId5"/>
  </p:sldLayoutIdLst>
  <p:hf hdr="0"/>
  <p:txStyles>
    <p:titleStyle>
      <a:lvl1pPr algn="l" defTabSz="457200" rtl="0" eaLnBrk="0" fontAlgn="base" hangingPunct="0">
        <a:spcBef>
          <a:spcPct val="0"/>
        </a:spcBef>
        <a:spcAft>
          <a:spcPct val="0"/>
        </a:spcAft>
        <a:defRPr sz="2500" b="1" kern="1200" cap="all">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rgbClr val="404040"/>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rgbClr val="63C3F5"/>
        </a:buClr>
        <a:buSzPct val="100000"/>
        <a:buFont typeface="Arial" panose="020B0604020202020204" pitchFamily="34" charset="0"/>
        <a:buChar char="■"/>
        <a:defRPr kern="1200">
          <a:solidFill>
            <a:srgbClr val="63C3F5"/>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63C3F5"/>
        </a:buClr>
        <a:buFont typeface="Arial Italic"/>
        <a:buChar char="■"/>
        <a:defRPr sz="1300" kern="1200">
          <a:solidFill>
            <a:schemeClr val="tx1"/>
          </a:solidFill>
          <a:latin typeface="Arial" charset="0"/>
          <a:ea typeface="Arial" charset="0"/>
          <a:cs typeface="Arial" charset="0"/>
        </a:defRPr>
      </a:lvl2pPr>
      <a:lvl3pPr marL="627063" algn="l" defTabSz="457200" rtl="0" eaLnBrk="0" fontAlgn="base" hangingPunct="0">
        <a:spcBef>
          <a:spcPct val="20000"/>
        </a:spcBef>
        <a:spcAft>
          <a:spcPct val="0"/>
        </a:spcAft>
        <a:buClr>
          <a:srgbClr val="9F5BEF"/>
        </a:buClr>
        <a:buFont typeface="Arial" panose="020B0604020202020204"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63C3F5"/>
        </a:buClr>
        <a:buFont typeface="Arial" panose="020B0604020202020204" pitchFamily="34" charset="0"/>
        <a:buChar char="–"/>
        <a:defRPr sz="1100" kern="1200">
          <a:solidFill>
            <a:schemeClr val="tx1"/>
          </a:solidFill>
          <a:latin typeface="Arial" charset="0"/>
          <a:ea typeface="Arial" charset="0"/>
          <a:cs typeface="Arial" charset="0"/>
        </a:defRPr>
      </a:lvl4pPr>
      <a:lvl5pPr marL="806450" algn="l" defTabSz="457200" rtl="0" eaLnBrk="0" fontAlgn="base" hangingPunct="0">
        <a:spcBef>
          <a:spcPct val="20000"/>
        </a:spcBef>
        <a:spcAft>
          <a:spcPct val="0"/>
        </a:spcAft>
        <a:buClr>
          <a:srgbClr val="9F5BEF"/>
        </a:buClr>
        <a:buFont typeface="Arial" panose="020B0604020202020204"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3011488" y="1855788"/>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a:t>
            </a:r>
            <a:br>
              <a:rPr lang="fr-FR" altLang="fr-FR" smtClean="0"/>
            </a:br>
            <a:r>
              <a:rPr lang="fr-FR" altLang="fr-FR" smtClean="0"/>
              <a:t>ET MODIFIEZ LE TITRE</a:t>
            </a:r>
          </a:p>
        </p:txBody>
      </p:sp>
      <p:sp>
        <p:nvSpPr>
          <p:cNvPr id="6147" name="Espace réservé du texte 2"/>
          <p:cNvSpPr>
            <a:spLocks noGrp="1"/>
          </p:cNvSpPr>
          <p:nvPr>
            <p:ph type="body" idx="1"/>
          </p:nvPr>
        </p:nvSpPr>
        <p:spPr bwMode="auto">
          <a:xfrm>
            <a:off x="3011488" y="3578225"/>
            <a:ext cx="55895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a:t>
            </a:r>
            <a:br>
              <a:rPr lang="fr-FR" altLang="fr-FR" smtClean="0"/>
            </a:br>
            <a:r>
              <a:rPr lang="fr-FR" altLang="fr-FR" smtClean="0"/>
              <a:t>les styles du texte du masque</a:t>
            </a:r>
          </a:p>
          <a:p>
            <a:pPr lvl="0"/>
            <a:endParaRPr lang="fr-FR" altLang="fr-FR" smtClean="0"/>
          </a:p>
        </p:txBody>
      </p:sp>
      <p:sp>
        <p:nvSpPr>
          <p:cNvPr id="6" name="Espace réservé du numéro de diapositive 5">
            <a:extLst>
              <a:ext uri="{FF2B5EF4-FFF2-40B4-BE49-F238E27FC236}">
                <a16:creationId xmlns:a16="http://schemas.microsoft.com/office/drawing/2014/main" id="{E5F9D7EF-0C6B-5049-89A3-694796F2E6A1}"/>
              </a:ext>
            </a:extLst>
          </p:cNvPr>
          <p:cNvSpPr>
            <a:spLocks noGrp="1"/>
          </p:cNvSpPr>
          <p:nvPr>
            <p:ph type="sldNum" sz="quarter" idx="4"/>
          </p:nvPr>
        </p:nvSpPr>
        <p:spPr>
          <a:xfrm>
            <a:off x="8250238" y="6391275"/>
            <a:ext cx="3508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000000"/>
                </a:solidFill>
              </a:defRPr>
            </a:lvl1pPr>
          </a:lstStyle>
          <a:p>
            <a:pPr>
              <a:defRPr/>
            </a:pPr>
            <a:fld id="{5B436A93-8637-41A4-AE37-F7606EB344F6}" type="slidenum">
              <a:rPr lang="fr-FR" altLang="fr-FR"/>
              <a:pPr>
                <a:defRPr/>
              </a:pPr>
              <a:t>‹N°›</a:t>
            </a:fld>
            <a:endParaRPr lang="fr-FR" altLang="fr-FR"/>
          </a:p>
        </p:txBody>
      </p:sp>
      <p:sp>
        <p:nvSpPr>
          <p:cNvPr id="11" name="Espace réservé du pied de page 4">
            <a:extLst>
              <a:ext uri="{FF2B5EF4-FFF2-40B4-BE49-F238E27FC236}">
                <a16:creationId xmlns:a16="http://schemas.microsoft.com/office/drawing/2014/main" id="{CBC386CF-AC84-E043-A521-748930AD64DD}"/>
              </a:ext>
            </a:extLst>
          </p:cNvPr>
          <p:cNvSpPr txBox="1">
            <a:spLocks/>
          </p:cNvSpPr>
          <p:nvPr userDrawn="1"/>
        </p:nvSpPr>
        <p:spPr>
          <a:xfrm>
            <a:off x="3095625" y="6146800"/>
            <a:ext cx="4619625"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t>La transformation de la voie professionnelle</a:t>
            </a:r>
            <a:endParaRPr lang="fr-FR" dirty="0">
              <a:solidFill>
                <a:srgbClr val="1B8ED9"/>
              </a:solidFill>
            </a:endParaRPr>
          </a:p>
        </p:txBody>
      </p:sp>
      <p:sp>
        <p:nvSpPr>
          <p:cNvPr id="12" name="Espace réservé du pied de page 4">
            <a:extLst>
              <a:ext uri="{FF2B5EF4-FFF2-40B4-BE49-F238E27FC236}">
                <a16:creationId xmlns:a16="http://schemas.microsoft.com/office/drawing/2014/main" id="{4FDB0B0E-C3EC-304B-BCD9-0B8CDF157981}"/>
              </a:ext>
            </a:extLst>
          </p:cNvPr>
          <p:cNvSpPr txBox="1">
            <a:spLocks/>
          </p:cNvSpPr>
          <p:nvPr userDrawn="1"/>
        </p:nvSpPr>
        <p:spPr>
          <a:xfrm>
            <a:off x="6989763" y="62007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fr-FR" dirty="0">
                <a:solidFill>
                  <a:srgbClr val="1B8ED9"/>
                </a:solidFill>
              </a:rPr>
              <a:t>2019</a:t>
            </a:r>
            <a:endParaRPr lang="fr-FR" dirty="0"/>
          </a:p>
        </p:txBody>
      </p:sp>
      <p:pic>
        <p:nvPicPr>
          <p:cNvPr id="6151" name="Imag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95625" y="1855788"/>
            <a:ext cx="860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Imag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492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8" r:id="rId1"/>
  </p:sldLayoutIdLst>
  <p:hf hdr="0"/>
  <p:txStyles>
    <p:titleStyle>
      <a:lvl1pPr algn="l" defTabSz="457200" rtl="0" eaLnBrk="0" fontAlgn="base" hangingPunct="0">
        <a:spcBef>
          <a:spcPct val="0"/>
        </a:spcBef>
        <a:spcAft>
          <a:spcPct val="0"/>
        </a:spcAft>
        <a:defRPr sz="3200" b="1" kern="1200">
          <a:solidFill>
            <a:srgbClr val="43A5C1"/>
          </a:solidFill>
          <a:latin typeface="Arial Black" charset="0"/>
          <a:ea typeface="Arial Black" charset="0"/>
          <a:cs typeface="Arial Black" charset="0"/>
        </a:defRPr>
      </a:lvl1pPr>
      <a:lvl2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200" b="1">
          <a:solidFill>
            <a:srgbClr val="43A5C1"/>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200" b="1">
          <a:solidFill>
            <a:srgbClr val="43A5C1"/>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chemeClr val="tx1"/>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1096963" y="915988"/>
            <a:ext cx="7983537"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a:t>
            </a:r>
            <a:br>
              <a:rPr lang="fr-FR" altLang="fr-FR" smtClean="0"/>
            </a:br>
            <a:r>
              <a:rPr lang="fr-FR" altLang="fr-FR" smtClean="0"/>
              <a:t>LE TITRE</a:t>
            </a:r>
          </a:p>
        </p:txBody>
      </p:sp>
      <p:sp>
        <p:nvSpPr>
          <p:cNvPr id="7171" name="Espace réservé du texte 2"/>
          <p:cNvSpPr>
            <a:spLocks noGrp="1"/>
          </p:cNvSpPr>
          <p:nvPr>
            <p:ph type="body" idx="1"/>
          </p:nvPr>
        </p:nvSpPr>
        <p:spPr bwMode="auto">
          <a:xfrm>
            <a:off x="1096963" y="3465513"/>
            <a:ext cx="758983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a:t>
            </a:r>
            <a:br>
              <a:rPr lang="fr-FR" altLang="fr-FR" smtClean="0"/>
            </a:br>
            <a:r>
              <a:rPr lang="fr-FR" altLang="fr-FR" smtClean="0"/>
              <a:t>du masque</a:t>
            </a:r>
          </a:p>
        </p:txBody>
      </p:sp>
      <p:sp>
        <p:nvSpPr>
          <p:cNvPr id="6" name="Espace réservé du numéro de diapositive 5">
            <a:extLst>
              <a:ext uri="{FF2B5EF4-FFF2-40B4-BE49-F238E27FC236}">
                <a16:creationId xmlns:a16="http://schemas.microsoft.com/office/drawing/2014/main" id="{47CD6863-17F7-4843-894E-CAF762A02052}"/>
              </a:ext>
            </a:extLst>
          </p:cNvPr>
          <p:cNvSpPr>
            <a:spLocks noGrp="1"/>
          </p:cNvSpPr>
          <p:nvPr>
            <p:ph type="sldNum" sz="quarter" idx="4"/>
          </p:nvPr>
        </p:nvSpPr>
        <p:spPr>
          <a:xfrm>
            <a:off x="8197850" y="6391275"/>
            <a:ext cx="403225"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b="1">
                <a:solidFill>
                  <a:srgbClr val="404040"/>
                </a:solidFill>
              </a:defRPr>
            </a:lvl1pPr>
          </a:lstStyle>
          <a:p>
            <a:pPr>
              <a:defRPr/>
            </a:pPr>
            <a:fld id="{1D370838-81DD-40E0-A0E6-02C976503B46}" type="slidenum">
              <a:rPr lang="fr-FR" altLang="fr-FR"/>
              <a:pPr>
                <a:defRPr/>
              </a:pPr>
              <a:t>‹N°›</a:t>
            </a:fld>
            <a:endParaRPr lang="fr-FR" altLang="fr-FR"/>
          </a:p>
        </p:txBody>
      </p:sp>
      <p:pic>
        <p:nvPicPr>
          <p:cNvPr id="7173" name="Image 1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3850" y="6065838"/>
            <a:ext cx="688975"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0" r:id="rId1"/>
    <p:sldLayoutId id="2147484761" r:id="rId2"/>
  </p:sldLayoutIdLst>
  <p:hf hdr="0"/>
  <p:txStyles>
    <p:titleStyle>
      <a:lvl1pPr algn="l" defTabSz="457200" rtl="0" eaLnBrk="0" fontAlgn="base" hangingPunct="0">
        <a:spcBef>
          <a:spcPct val="0"/>
        </a:spcBef>
        <a:spcAft>
          <a:spcPct val="0"/>
        </a:spcAft>
        <a:defRPr sz="3600" b="1" kern="1200">
          <a:solidFill>
            <a:srgbClr val="404040"/>
          </a:solidFill>
          <a:latin typeface="Arial Black" charset="0"/>
          <a:ea typeface="Arial Black" charset="0"/>
          <a:cs typeface="Arial Black" charset="0"/>
        </a:defRPr>
      </a:lvl1pPr>
      <a:lvl2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3600" b="1">
          <a:solidFill>
            <a:srgbClr val="404040"/>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3600" b="1">
          <a:solidFill>
            <a:srgbClr val="404040"/>
          </a:solidFill>
          <a:latin typeface="Arial Black" pitchFamily="34" charset="0"/>
          <a:ea typeface="Arial Black" pitchFamily="34" charset="0"/>
          <a:cs typeface="Arial Black" pitchFamily="34"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1"/>
          <p:cNvSpPr txBox="1">
            <a:spLocks noChangeArrowheads="1"/>
          </p:cNvSpPr>
          <p:nvPr/>
        </p:nvSpPr>
        <p:spPr bwMode="auto">
          <a:xfrm>
            <a:off x="611188" y="6156325"/>
            <a:ext cx="19446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a:solidFill>
                  <a:srgbClr val="63C3F5"/>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fr-FR" altLang="fr-FR" sz="1600" smtClean="0">
                <a:solidFill>
                  <a:schemeClr val="tx1"/>
                </a:solidFill>
                <a:latin typeface="Calibri" panose="020F0502020204030204" pitchFamily="34" charset="0"/>
              </a:rPr>
              <a:t>Novembre 2021</a:t>
            </a:r>
            <a:endParaRPr lang="fr-FR" altLang="fr-FR" sz="1600" dirty="0">
              <a:solidFill>
                <a:schemeClr val="tx1"/>
              </a:solidFill>
              <a:latin typeface="Calibri" panose="020F0502020204030204" pitchFamily="34" charset="0"/>
            </a:endParaRPr>
          </a:p>
        </p:txBody>
      </p:sp>
      <p:sp>
        <p:nvSpPr>
          <p:cNvPr id="4" name="Sous-titre 1">
            <a:extLst>
              <a:ext uri="{FF2B5EF4-FFF2-40B4-BE49-F238E27FC236}">
                <a16:creationId xmlns:a16="http://schemas.microsoft.com/office/drawing/2014/main" id="{A1EC5A5E-52A3-9347-B47E-48DD3C7A02E9}"/>
              </a:ext>
            </a:extLst>
          </p:cNvPr>
          <p:cNvSpPr txBox="1">
            <a:spLocks/>
          </p:cNvSpPr>
          <p:nvPr/>
        </p:nvSpPr>
        <p:spPr bwMode="auto">
          <a:xfrm>
            <a:off x="4355976" y="2348880"/>
            <a:ext cx="4464496"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20000"/>
              </a:spcBef>
              <a:spcAft>
                <a:spcPct val="0"/>
              </a:spcAft>
              <a:buFont typeface="Arial" panose="020B0604020202020204" pitchFamily="34" charset="0"/>
              <a:defRPr sz="2800" kern="1200">
                <a:solidFill>
                  <a:srgbClr val="63C3F5"/>
                </a:solidFill>
                <a:latin typeface="Arial" charset="0"/>
                <a:ea typeface="Arial"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fr-FR" sz="2400" b="1" cap="all" dirty="0" smtClean="0">
                <a:solidFill>
                  <a:schemeClr val="tx1"/>
                </a:solidFill>
                <a:latin typeface="Arial Black" charset="0"/>
                <a:ea typeface="Arial Black" charset="0"/>
                <a:cs typeface="Arial Black" charset="0"/>
              </a:rPr>
              <a:t>Lycée d’enseignement </a:t>
            </a:r>
            <a:r>
              <a:rPr lang="fr-FR" sz="2400" b="1" cap="all" dirty="0" smtClean="0">
                <a:solidFill>
                  <a:srgbClr val="EF7D05"/>
                </a:solidFill>
                <a:latin typeface="Arial Black" charset="0"/>
                <a:ea typeface="Arial Black" charset="0"/>
                <a:cs typeface="Arial Black" charset="0"/>
              </a:rPr>
              <a:t>Général</a:t>
            </a:r>
            <a:r>
              <a:rPr lang="fr-FR" sz="2400" b="1" cap="all" dirty="0">
                <a:solidFill>
                  <a:schemeClr val="bg1"/>
                </a:solidFill>
                <a:latin typeface="Arial Black" charset="0"/>
                <a:ea typeface="Arial Black" charset="0"/>
                <a:cs typeface="Arial Black" charset="0"/>
              </a:rPr>
              <a:t/>
            </a:r>
            <a:br>
              <a:rPr lang="fr-FR" sz="2400" b="1" cap="all" dirty="0">
                <a:solidFill>
                  <a:schemeClr val="bg1"/>
                </a:solidFill>
                <a:latin typeface="Arial Black" charset="0"/>
                <a:ea typeface="Arial Black" charset="0"/>
                <a:cs typeface="Arial Black" charset="0"/>
              </a:rPr>
            </a:br>
            <a:r>
              <a:rPr lang="fr-FR" sz="2400" b="1" cap="all" dirty="0">
                <a:solidFill>
                  <a:srgbClr val="558ED5"/>
                </a:solidFill>
                <a:latin typeface="Arial Black" charset="0"/>
                <a:ea typeface="Arial Black" charset="0"/>
                <a:cs typeface="Arial Black" charset="0"/>
              </a:rPr>
              <a:t>et technologique</a:t>
            </a:r>
          </a:p>
          <a:p>
            <a:pPr eaLnBrk="1" hangingPunct="1">
              <a:defRPr/>
            </a:pPr>
            <a:r>
              <a:rPr lang="fr-FR" sz="2000" cap="all" dirty="0">
                <a:solidFill>
                  <a:schemeClr val="tx1"/>
                </a:solidFill>
                <a:latin typeface="Arial" panose="020B0604020202020204" pitchFamily="34" charset="0"/>
                <a:cs typeface="Arial" panose="020B0604020202020204" pitchFamily="34" charset="0"/>
              </a:rPr>
              <a:t>Présentation</a:t>
            </a:r>
            <a:br>
              <a:rPr lang="fr-FR" sz="2000" cap="all" dirty="0">
                <a:solidFill>
                  <a:schemeClr val="tx1"/>
                </a:solidFill>
                <a:latin typeface="Arial" panose="020B0604020202020204" pitchFamily="34" charset="0"/>
                <a:cs typeface="Arial" panose="020B0604020202020204" pitchFamily="34" charset="0"/>
              </a:rPr>
            </a:br>
            <a:r>
              <a:rPr lang="fr-FR" sz="2000" b="1" cap="all" dirty="0">
                <a:solidFill>
                  <a:schemeClr val="tx1"/>
                </a:solidFill>
                <a:latin typeface="Arial" panose="020B0604020202020204" pitchFamily="34" charset="0"/>
                <a:cs typeface="Arial" panose="020B0604020202020204" pitchFamily="34" charset="0"/>
              </a:rPr>
              <a:t>aux</a:t>
            </a:r>
            <a:r>
              <a:rPr lang="fr-FR" sz="2000" cap="all" dirty="0">
                <a:solidFill>
                  <a:schemeClr val="tx1"/>
                </a:solidFill>
                <a:latin typeface="Arial" panose="020B0604020202020204" pitchFamily="34" charset="0"/>
                <a:cs typeface="Arial" panose="020B0604020202020204" pitchFamily="34" charset="0"/>
              </a:rPr>
              <a:t> </a:t>
            </a:r>
            <a:r>
              <a:rPr lang="fr-FR" sz="2000" b="1" cap="all" dirty="0" smtClean="0">
                <a:solidFill>
                  <a:schemeClr val="tx1"/>
                </a:solidFill>
                <a:latin typeface="Arial" panose="020B0604020202020204" pitchFamily="34" charset="0"/>
                <a:cs typeface="Arial" panose="020B0604020202020204" pitchFamily="34" charset="0"/>
              </a:rPr>
              <a:t>élèves de PREMIÈRE</a:t>
            </a:r>
            <a:r>
              <a:rPr lang="fr-FR" sz="2000" cap="all" dirty="0" smtClean="0">
                <a:solidFill>
                  <a:schemeClr val="tx1"/>
                </a:solidFill>
                <a:latin typeface="Arial" panose="020B0604020202020204" pitchFamily="34" charset="0"/>
                <a:cs typeface="Arial" panose="020B0604020202020204" pitchFamily="34" charset="0"/>
              </a:rPr>
              <a:t> </a:t>
            </a:r>
            <a:r>
              <a:rPr lang="fr-FR" sz="2000" b="1" cap="all" dirty="0" smtClean="0">
                <a:solidFill>
                  <a:schemeClr val="tx1"/>
                </a:solidFill>
                <a:latin typeface="Arial" panose="020B0604020202020204" pitchFamily="34" charset="0"/>
                <a:cs typeface="Arial" panose="020B0604020202020204" pitchFamily="34" charset="0"/>
              </a:rPr>
              <a:t>et à leur famille</a:t>
            </a:r>
            <a:r>
              <a:rPr lang="fr-FR" sz="2000" cap="all" dirty="0">
                <a:solidFill>
                  <a:schemeClr val="tx1"/>
                </a:solidFill>
                <a:latin typeface="Arial" panose="020B0604020202020204" pitchFamily="34" charset="0"/>
                <a:cs typeface="Arial" panose="020B0604020202020204" pitchFamily="34" charset="0"/>
              </a:rPr>
              <a:t/>
            </a:r>
            <a:br>
              <a:rPr lang="fr-FR" sz="2000" cap="all" dirty="0">
                <a:solidFill>
                  <a:schemeClr val="tx1"/>
                </a:solidFill>
                <a:latin typeface="Arial" panose="020B0604020202020204" pitchFamily="34" charset="0"/>
                <a:cs typeface="Arial" panose="020B0604020202020204" pitchFamily="34" charset="0"/>
              </a:rPr>
            </a:br>
            <a:endParaRPr lang="fr-FR" sz="2000" cap="all" dirty="0">
              <a:solidFill>
                <a:schemeClr val="tx1"/>
              </a:solidFill>
              <a:latin typeface="Arial Black" charset="0"/>
              <a:ea typeface="Arial Black" charset="0"/>
              <a:cs typeface="Arial Black"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15841-BD87-AB4F-899C-AF0011B4ACD9}"/>
              </a:ext>
            </a:extLst>
          </p:cNvPr>
          <p:cNvSpPr>
            <a:spLocks noGrp="1"/>
          </p:cNvSpPr>
          <p:nvPr>
            <p:ph type="title"/>
          </p:nvPr>
        </p:nvSpPr>
        <p:spPr>
          <a:xfrm>
            <a:off x="809625" y="468313"/>
            <a:ext cx="7881938" cy="920750"/>
          </a:xfrm>
        </p:spPr>
        <p:txBody>
          <a:bodyPr anchor="t"/>
          <a:lstStyle/>
          <a:p>
            <a:pPr>
              <a:defRPr/>
            </a:pPr>
            <a:r>
              <a:rPr lang="fr-FR" dirty="0"/>
              <a:t>CALENDRIER DES ÉPREUVES</a:t>
            </a:r>
            <a:br>
              <a:rPr lang="fr-FR" dirty="0"/>
            </a:br>
            <a:r>
              <a:rPr lang="fr-FR" dirty="0"/>
              <a:t>TERMINALES</a:t>
            </a:r>
          </a:p>
        </p:txBody>
      </p:sp>
      <p:sp>
        <p:nvSpPr>
          <p:cNvPr id="21507"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D584C5-9EFC-4334-AE82-07D0F10AB4E4}" type="slidenum">
              <a:rPr lang="fr-FR" altLang="fr-FR" smtClean="0">
                <a:solidFill>
                  <a:srgbClr val="404040"/>
                </a:solidFill>
                <a:latin typeface="Arial" panose="020B0604020202020204" pitchFamily="34" charset="0"/>
              </a:rPr>
              <a:pPr/>
              <a:t>10</a:t>
            </a:fld>
            <a:endParaRPr lang="fr-FR" altLang="fr-FR" smtClean="0">
              <a:solidFill>
                <a:srgbClr val="404040"/>
              </a:solidFill>
              <a:latin typeface="Arial" panose="020B0604020202020204" pitchFamily="34" charset="0"/>
            </a:endParaRPr>
          </a:p>
        </p:txBody>
      </p:sp>
      <p:pic>
        <p:nvPicPr>
          <p:cNvPr id="21508" name="Picture 5" descr="C:\Users\lguillou\Desktop\NEW\calendrier_epreuves_termin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46288"/>
            <a:ext cx="791686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EFD56-F9C1-604D-9CD0-034555F07A88}"/>
              </a:ext>
            </a:extLst>
          </p:cNvPr>
          <p:cNvSpPr>
            <a:spLocks noGrp="1"/>
          </p:cNvSpPr>
          <p:nvPr>
            <p:ph type="title"/>
          </p:nvPr>
        </p:nvSpPr>
        <p:spPr>
          <a:xfrm>
            <a:off x="1262063" y="349250"/>
            <a:ext cx="7881937" cy="1008063"/>
          </a:xfrm>
        </p:spPr>
        <p:txBody>
          <a:bodyPr anchor="t"/>
          <a:lstStyle/>
          <a:p>
            <a:pPr>
              <a:defRPr/>
            </a:pPr>
            <a:r>
              <a:rPr lang="fr-FR" dirty="0">
                <a:solidFill>
                  <a:schemeClr val="tx1"/>
                </a:solidFill>
              </a:rPr>
              <a:t>COMPOSITION DE LA NOTE du bac</a:t>
            </a:r>
            <a:br>
              <a:rPr lang="fr-FR" dirty="0">
                <a:solidFill>
                  <a:schemeClr val="tx1"/>
                </a:solidFill>
              </a:rPr>
            </a:br>
            <a:endParaRPr lang="fr-FR" dirty="0">
              <a:solidFill>
                <a:schemeClr val="tx1"/>
              </a:solidFill>
            </a:endParaRPr>
          </a:p>
        </p:txBody>
      </p:sp>
      <p:sp>
        <p:nvSpPr>
          <p:cNvPr id="14339"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F557C4-339E-4B6D-BD6D-258EFB4A9505}" type="slidenum">
              <a:rPr lang="fr-FR" altLang="fr-FR" smtClean="0">
                <a:solidFill>
                  <a:srgbClr val="404040"/>
                </a:solidFill>
                <a:latin typeface="Arial" panose="020B0604020202020204" pitchFamily="34" charset="0"/>
              </a:rPr>
              <a:pPr/>
              <a:t>2</a:t>
            </a:fld>
            <a:endParaRPr lang="fr-FR" altLang="fr-FR" smtClean="0">
              <a:solidFill>
                <a:srgbClr val="404040"/>
              </a:solidFill>
              <a:latin typeface="Arial" panose="020B0604020202020204" pitchFamily="34" charset="0"/>
            </a:endParaRPr>
          </a:p>
        </p:txBody>
      </p:sp>
      <p:pic>
        <p:nvPicPr>
          <p:cNvPr id="14340"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788988"/>
            <a:ext cx="5737225"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CF21807-3EFE-E64F-8480-5EC6B5AF9DCB}"/>
              </a:ext>
            </a:extLst>
          </p:cNvPr>
          <p:cNvSpPr>
            <a:spLocks noGrp="1"/>
          </p:cNvSpPr>
          <p:nvPr>
            <p:ph type="title"/>
          </p:nvPr>
        </p:nvSpPr>
        <p:spPr>
          <a:xfrm>
            <a:off x="809625" y="468313"/>
            <a:ext cx="7880350" cy="1008062"/>
          </a:xfrm>
        </p:spPr>
        <p:txBody>
          <a:bodyPr anchor="t"/>
          <a:lstStyle/>
          <a:p>
            <a:pPr>
              <a:defRPr/>
            </a:pPr>
            <a:r>
              <a:rPr lang="fr-FR" dirty="0">
                <a:solidFill>
                  <a:schemeClr val="tx1"/>
                </a:solidFill>
              </a:rPr>
              <a:t>Le contrôle continu</a:t>
            </a:r>
          </a:p>
        </p:txBody>
      </p:sp>
      <p:sp>
        <p:nvSpPr>
          <p:cNvPr id="15363" name="Espace réservé du texte 6"/>
          <p:cNvSpPr>
            <a:spLocks noGrp="1"/>
          </p:cNvSpPr>
          <p:nvPr>
            <p:ph type="body" sz="quarter" idx="13"/>
          </p:nvPr>
        </p:nvSpPr>
        <p:spPr>
          <a:xfrm>
            <a:off x="804863" y="1557338"/>
            <a:ext cx="7881937" cy="4513262"/>
          </a:xfrm>
        </p:spPr>
        <p:txBody>
          <a:bodyPr/>
          <a:lstStyle/>
          <a:p>
            <a:pPr fontAlgn="base">
              <a:spcAft>
                <a:spcPct val="0"/>
              </a:spcAft>
              <a:buClr>
                <a:schemeClr val="tx1"/>
              </a:buClr>
              <a:buFont typeface="Arial" panose="020B0604020202020204" pitchFamily="34" charset="0"/>
              <a:buChar char="■"/>
            </a:pPr>
            <a:r>
              <a:rPr lang="fr-FR" altLang="fr-FR" smtClean="0">
                <a:solidFill>
                  <a:srgbClr val="00B0F0"/>
                </a:solidFill>
                <a:latin typeface="Arial" panose="020B0604020202020204" pitchFamily="34" charset="0"/>
                <a:cs typeface="Arial" panose="020B0604020202020204" pitchFamily="34" charset="0"/>
              </a:rPr>
              <a:t>Le baccalauréat comprend une part de contrôle continu pour valoriser un travail régulier tout au long de l’année de première et de l’année</a:t>
            </a:r>
            <a:br>
              <a:rPr lang="fr-FR" altLang="fr-FR" smtClean="0">
                <a:solidFill>
                  <a:srgbClr val="00B0F0"/>
                </a:solidFill>
                <a:latin typeface="Arial" panose="020B0604020202020204" pitchFamily="34" charset="0"/>
                <a:cs typeface="Arial" panose="020B0604020202020204" pitchFamily="34" charset="0"/>
              </a:rPr>
            </a:br>
            <a:r>
              <a:rPr lang="fr-FR" altLang="fr-FR" smtClean="0">
                <a:solidFill>
                  <a:srgbClr val="00B0F0"/>
                </a:solidFill>
                <a:latin typeface="Arial" panose="020B0604020202020204" pitchFamily="34" charset="0"/>
                <a:cs typeface="Arial" panose="020B0604020202020204" pitchFamily="34" charset="0"/>
              </a:rPr>
              <a:t>de terminale.</a:t>
            </a:r>
            <a:br>
              <a:rPr lang="fr-FR" altLang="fr-FR" smtClean="0">
                <a:solidFill>
                  <a:srgbClr val="00B0F0"/>
                </a:solidFill>
                <a:latin typeface="Arial" panose="020B0604020202020204" pitchFamily="34" charset="0"/>
                <a:cs typeface="Arial" panose="020B0604020202020204" pitchFamily="34" charset="0"/>
              </a:rPr>
            </a:br>
            <a:endParaRPr lang="fr-FR" altLang="fr-FR" smtClean="0">
              <a:solidFill>
                <a:srgbClr val="00B0F0"/>
              </a:solidFill>
              <a:latin typeface="Arial" panose="020B0604020202020204" pitchFamily="34" charset="0"/>
              <a:cs typeface="Arial" panose="020B0604020202020204" pitchFamily="34" charset="0"/>
            </a:endParaRPr>
          </a:p>
          <a:p>
            <a:pPr lvl="1" fontAlgn="base">
              <a:spcAft>
                <a:spcPct val="0"/>
              </a:spcAft>
              <a:buFont typeface="Arial" panose="020B0604020202020204" pitchFamily="34" charset="0"/>
              <a:buChar char="■"/>
            </a:pPr>
            <a:r>
              <a:rPr lang="fr-FR" altLang="fr-FR" sz="1800" smtClean="0">
                <a:latin typeface="Arial" panose="020B0604020202020204" pitchFamily="34" charset="0"/>
                <a:cs typeface="Arial" panose="020B0604020202020204" pitchFamily="34" charset="0"/>
              </a:rPr>
              <a:t>Le contrôle continu reflète mieux le travail régulier de l’élève. Il tient compte de sa progression et permet à l’élève de cumuler ses acquis pour l’obtention du baccalauréat.</a:t>
            </a:r>
          </a:p>
          <a:p>
            <a:pPr lvl="1" fontAlgn="base">
              <a:spcAft>
                <a:spcPct val="0"/>
              </a:spcAft>
              <a:buFont typeface="Arial" panose="020B0604020202020204" pitchFamily="34" charset="0"/>
              <a:buChar char="■"/>
            </a:pPr>
            <a:endParaRPr lang="fr-FR" altLang="fr-FR" sz="1800" smtClean="0">
              <a:latin typeface="Arial" panose="020B0604020202020204" pitchFamily="34" charset="0"/>
              <a:cs typeface="Arial" panose="020B0604020202020204" pitchFamily="34" charset="0"/>
            </a:endParaRPr>
          </a:p>
          <a:p>
            <a:pPr lvl="1" fontAlgn="base">
              <a:spcAft>
                <a:spcPct val="0"/>
              </a:spcAft>
              <a:buFont typeface="Arial" panose="020B0604020202020204" pitchFamily="34" charset="0"/>
              <a:buChar char="■"/>
            </a:pPr>
            <a:r>
              <a:rPr lang="fr-FR" altLang="fr-FR" sz="1800" smtClean="0">
                <a:latin typeface="Arial" panose="020B0604020202020204" pitchFamily="34" charset="0"/>
                <a:cs typeface="Arial" panose="020B0604020202020204" pitchFamily="34" charset="0"/>
              </a:rPr>
              <a:t>Le contrôle continu engendre </a:t>
            </a:r>
            <a:r>
              <a:rPr lang="fr-FR" altLang="fr-FR" sz="1800" b="1" smtClean="0">
                <a:latin typeface="Arial" panose="020B0604020202020204" pitchFamily="34" charset="0"/>
                <a:cs typeface="Arial" panose="020B0604020202020204" pitchFamily="34" charset="0"/>
              </a:rPr>
              <a:t>moins de stress</a:t>
            </a:r>
            <a:r>
              <a:rPr lang="fr-FR" altLang="fr-FR" sz="1800" smtClean="0">
                <a:latin typeface="Arial" panose="020B0604020202020204" pitchFamily="34" charset="0"/>
                <a:cs typeface="Arial" panose="020B0604020202020204" pitchFamily="34" charset="0"/>
              </a:rPr>
              <a:t> car l’effort de révision est mieux réparti, évitant le bachotage en fin de terminale. Il s’inscrit dans le cours normal de la scolarité.</a:t>
            </a:r>
          </a:p>
          <a:p>
            <a:pPr lvl="1" fontAlgn="base">
              <a:spcAft>
                <a:spcPct val="0"/>
              </a:spcAft>
              <a:buFont typeface="Arial" panose="020B0604020202020204" pitchFamily="34" charset="0"/>
              <a:buChar char="■"/>
            </a:pPr>
            <a:endParaRPr lang="fr-FR" altLang="fr-FR" sz="1800" smtClean="0">
              <a:latin typeface="Arial" panose="020B0604020202020204" pitchFamily="34" charset="0"/>
              <a:cs typeface="Arial" panose="020B0604020202020204" pitchFamily="34" charset="0"/>
            </a:endParaRPr>
          </a:p>
          <a:p>
            <a:pPr lvl="1" fontAlgn="base">
              <a:spcAft>
                <a:spcPct val="0"/>
              </a:spcAft>
              <a:buFont typeface="Arial" panose="020B0604020202020204" pitchFamily="34" charset="0"/>
              <a:buChar char="■"/>
            </a:pPr>
            <a:r>
              <a:rPr lang="fr-FR" altLang="fr-FR" sz="1800" smtClean="0">
                <a:latin typeface="Arial" panose="020B0604020202020204" pitchFamily="34" charset="0"/>
                <a:cs typeface="Arial" panose="020B0604020202020204" pitchFamily="34" charset="0"/>
              </a:rPr>
              <a:t>Le contrôle continu permet aux élèves d’identifier leurs points forts et leurs lacunes et de </a:t>
            </a:r>
            <a:r>
              <a:rPr lang="fr-FR" altLang="fr-FR" sz="1800" b="1" smtClean="0">
                <a:latin typeface="Arial" panose="020B0604020202020204" pitchFamily="34" charset="0"/>
                <a:cs typeface="Arial" panose="020B0604020202020204" pitchFamily="34" charset="0"/>
              </a:rPr>
              <a:t>progresser</a:t>
            </a:r>
            <a:r>
              <a:rPr lang="fr-FR" altLang="fr-FR" sz="1800" smtClean="0">
                <a:latin typeface="Arial" panose="020B0604020202020204" pitchFamily="34" charset="0"/>
                <a:cs typeface="Arial" panose="020B0604020202020204" pitchFamily="34" charset="0"/>
              </a:rPr>
              <a:t> dans leurs apprentissages.</a:t>
            </a:r>
          </a:p>
        </p:txBody>
      </p:sp>
      <p:sp>
        <p:nvSpPr>
          <p:cNvPr id="1536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A7AEAD-D61D-4E75-A494-E1885A29E3A0}" type="slidenum">
              <a:rPr lang="fr-FR" altLang="fr-FR" smtClean="0">
                <a:solidFill>
                  <a:srgbClr val="404040"/>
                </a:solidFill>
                <a:latin typeface="Arial" panose="020B0604020202020204" pitchFamily="34" charset="0"/>
              </a:rPr>
              <a:pPr/>
              <a:t>3</a:t>
            </a:fld>
            <a:endParaRPr lang="fr-FR" altLang="fr-FR" smtClean="0">
              <a:solidFill>
                <a:srgbClr val="40404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FAAA0F-3D4C-2B44-8206-3550030E3CC3}"/>
              </a:ext>
            </a:extLst>
          </p:cNvPr>
          <p:cNvSpPr>
            <a:spLocks noGrp="1"/>
          </p:cNvSpPr>
          <p:nvPr>
            <p:ph type="title"/>
          </p:nvPr>
        </p:nvSpPr>
        <p:spPr/>
        <p:txBody>
          <a:bodyPr/>
          <a:lstStyle/>
          <a:p>
            <a:pPr>
              <a:defRPr/>
            </a:pPr>
            <a:r>
              <a:rPr lang="fr-FR" dirty="0">
                <a:solidFill>
                  <a:schemeClr val="tx1"/>
                </a:solidFill>
              </a:rPr>
              <a:t>La prise en compte du contrôle continu</a:t>
            </a:r>
          </a:p>
        </p:txBody>
      </p:sp>
      <p:sp>
        <p:nvSpPr>
          <p:cNvPr id="3" name="Espace réservé du contenu 2">
            <a:extLst>
              <a:ext uri="{FF2B5EF4-FFF2-40B4-BE49-F238E27FC236}">
                <a16:creationId xmlns:a16="http://schemas.microsoft.com/office/drawing/2014/main" id="{B5083AD8-1AFB-864A-97F4-524A34856D59}"/>
              </a:ext>
            </a:extLst>
          </p:cNvPr>
          <p:cNvSpPr>
            <a:spLocks noGrp="1"/>
          </p:cNvSpPr>
          <p:nvPr>
            <p:ph idx="1"/>
          </p:nvPr>
        </p:nvSpPr>
        <p:spPr>
          <a:xfrm>
            <a:off x="804863" y="1341438"/>
            <a:ext cx="7881937" cy="4525962"/>
          </a:xfrm>
        </p:spPr>
        <p:txBody>
          <a:bodyPr/>
          <a:lstStyle/>
          <a:p>
            <a:pPr marL="0" indent="0">
              <a:buFont typeface="Arial"/>
              <a:buNone/>
              <a:defRPr/>
            </a:pPr>
            <a:r>
              <a:rPr lang="fr-FR" sz="1600" b="1" dirty="0">
                <a:solidFill>
                  <a:schemeClr val="tx1"/>
                </a:solidFill>
              </a:rPr>
              <a:t>Les 40% de la note du baccalauréat évalués en contrôle continu concernent les enseignements obligatoires ne faisant pas l’objet d’épreuves terminales</a:t>
            </a:r>
            <a:r>
              <a:rPr lang="fr-FR" sz="1600" dirty="0">
                <a:solidFill>
                  <a:schemeClr val="tx1"/>
                </a:solidFill>
              </a:rPr>
              <a:t>. Ils sont calculés à partir des résultats obtenus en classe pendant les deux années du cycle terminal dans les enseignements suivants :</a:t>
            </a:r>
          </a:p>
          <a:p>
            <a:pPr marL="0" indent="0">
              <a:buFont typeface="Arial"/>
              <a:buNone/>
              <a:defRPr/>
            </a:pPr>
            <a:endParaRPr lang="fr-FR" sz="1600" dirty="0">
              <a:solidFill>
                <a:schemeClr val="tx1"/>
              </a:solidFill>
            </a:endParaRPr>
          </a:p>
          <a:p>
            <a:pPr>
              <a:defRPr/>
            </a:pPr>
            <a:r>
              <a:rPr lang="fr-FR" sz="1600" dirty="0">
                <a:solidFill>
                  <a:schemeClr val="tx1"/>
                </a:solidFill>
              </a:rPr>
              <a:t>L’enseignement de spécialité suivi uniquement en classe de première (coefficient 8)</a:t>
            </a:r>
          </a:p>
          <a:p>
            <a:pPr>
              <a:defRPr/>
            </a:pPr>
            <a:endParaRPr lang="fr-FR" sz="1600" dirty="0">
              <a:solidFill>
                <a:schemeClr val="tx1"/>
              </a:solidFill>
            </a:endParaRPr>
          </a:p>
          <a:p>
            <a:pPr>
              <a:defRPr/>
            </a:pPr>
            <a:r>
              <a:rPr lang="fr-FR" sz="1600" dirty="0">
                <a:solidFill>
                  <a:schemeClr val="tx1"/>
                </a:solidFill>
              </a:rPr>
              <a:t>En histoire-géographie, en enseignement scientifique dans la voie générale / en mathématiques dans la voie technologique, en langue vivante A et en langue vivante B (dans chaque enseignement, coefficient 3 pour la classe de première et coefficient 3 pour la classe de terminale, soit un coefficient 6 sur le cycle terminal)</a:t>
            </a:r>
          </a:p>
          <a:p>
            <a:pPr>
              <a:defRPr/>
            </a:pPr>
            <a:endParaRPr lang="fr-FR" sz="1600" dirty="0">
              <a:solidFill>
                <a:schemeClr val="tx1"/>
              </a:solidFill>
            </a:endParaRPr>
          </a:p>
          <a:p>
            <a:pPr>
              <a:defRPr/>
            </a:pPr>
            <a:r>
              <a:rPr lang="fr-FR" sz="1600" dirty="0">
                <a:solidFill>
                  <a:schemeClr val="tx1"/>
                </a:solidFill>
              </a:rPr>
              <a:t>En éducation physique et sportive (coefficient 6 sur le cycle terminal) </a:t>
            </a:r>
          </a:p>
          <a:p>
            <a:pPr>
              <a:defRPr/>
            </a:pPr>
            <a:endParaRPr lang="fr-FR" sz="1600" dirty="0">
              <a:solidFill>
                <a:schemeClr val="tx1"/>
              </a:solidFill>
            </a:endParaRPr>
          </a:p>
          <a:p>
            <a:pPr>
              <a:defRPr/>
            </a:pPr>
            <a:r>
              <a:rPr lang="fr-FR" sz="1600" dirty="0">
                <a:solidFill>
                  <a:schemeClr val="tx1"/>
                </a:solidFill>
              </a:rPr>
              <a:t>En enseignement moral et civique (coefficient 1 pour la classe de première et coefficient 1 pour la classe de terminale, soit un coefficient 2 sur le cycle terminal)</a:t>
            </a:r>
          </a:p>
        </p:txBody>
      </p:sp>
      <p:sp>
        <p:nvSpPr>
          <p:cNvPr id="16388"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A188EE-4033-4BEE-A5FA-1C5692181B01}" type="slidenum">
              <a:rPr lang="fr-FR" altLang="fr-FR" smtClean="0">
                <a:solidFill>
                  <a:srgbClr val="404040"/>
                </a:solidFill>
                <a:latin typeface="Arial" panose="020B0604020202020204" pitchFamily="34" charset="0"/>
              </a:rPr>
              <a:pPr/>
              <a:t>4</a:t>
            </a:fld>
            <a:endParaRPr lang="fr-FR" altLang="fr-FR" smtClean="0">
              <a:solidFill>
                <a:srgbClr val="404040"/>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C9A23-3210-384A-975C-38A2B5DAA5DA}"/>
              </a:ext>
            </a:extLst>
          </p:cNvPr>
          <p:cNvSpPr>
            <a:spLocks noGrp="1"/>
          </p:cNvSpPr>
          <p:nvPr>
            <p:ph type="title"/>
          </p:nvPr>
        </p:nvSpPr>
        <p:spPr/>
        <p:txBody>
          <a:bodyPr/>
          <a:lstStyle/>
          <a:p>
            <a:pPr>
              <a:defRPr/>
            </a:pPr>
            <a:r>
              <a:rPr lang="fr-FR" dirty="0">
                <a:solidFill>
                  <a:schemeClr val="tx1"/>
                </a:solidFill>
              </a:rPr>
              <a:t>Absence des élèves aux évaluations</a:t>
            </a:r>
          </a:p>
        </p:txBody>
      </p:sp>
      <p:sp>
        <p:nvSpPr>
          <p:cNvPr id="17411" name="Espace réservé du texte 2">
            <a:extLst>
              <a:ext uri="{FF2B5EF4-FFF2-40B4-BE49-F238E27FC236}">
                <a16:creationId xmlns:a16="http://schemas.microsoft.com/office/drawing/2014/main" id="{E813220A-9102-4543-A5EC-EE8C051289C2}"/>
              </a:ext>
            </a:extLst>
          </p:cNvPr>
          <p:cNvSpPr>
            <a:spLocks noGrp="1"/>
          </p:cNvSpPr>
          <p:nvPr>
            <p:ph type="body" sz="quarter" idx="13"/>
          </p:nvPr>
        </p:nvSpPr>
        <p:spPr>
          <a:xfrm>
            <a:off x="804863" y="1268413"/>
            <a:ext cx="7881937" cy="4802187"/>
          </a:xfrm>
        </p:spPr>
        <p:txBody>
          <a:bodyPr/>
          <a:lstStyle/>
          <a:p>
            <a:pPr fontAlgn="base">
              <a:spcAft>
                <a:spcPct val="0"/>
              </a:spcAft>
              <a:buFont typeface="Arial" panose="020B0604020202020204" pitchFamily="34" charset="0"/>
              <a:buChar char="■"/>
              <a:defRPr/>
            </a:pPr>
            <a:r>
              <a:rPr lang="fr-FR" altLang="fr-FR" sz="1600" b="1" dirty="0">
                <a:solidFill>
                  <a:srgbClr val="00B0F0"/>
                </a:solidFill>
                <a:latin typeface="Arial" panose="020B0604020202020204" pitchFamily="34" charset="0"/>
                <a:cs typeface="Arial" panose="020B0604020202020204" pitchFamily="34" charset="0"/>
              </a:rPr>
              <a:t>Si l’absence d’un élève à une évaluation est jugée par son professeur comme faisant porter un risque à la représentativité de sa </a:t>
            </a:r>
            <a:r>
              <a:rPr lang="fr-FR" altLang="fr-FR" sz="1600" b="1" dirty="0" smtClean="0">
                <a:solidFill>
                  <a:srgbClr val="00B0F0"/>
                </a:solidFill>
                <a:latin typeface="Arial" panose="020B0604020202020204" pitchFamily="34" charset="0"/>
                <a:cs typeface="Arial" panose="020B0604020202020204" pitchFamily="34" charset="0"/>
              </a:rPr>
              <a:t>moyenne trimestrielle ou semestrielle, </a:t>
            </a:r>
            <a:r>
              <a:rPr lang="fr-FR" altLang="fr-FR" sz="1600" dirty="0">
                <a:solidFill>
                  <a:schemeClr val="tx1"/>
                </a:solidFill>
                <a:latin typeface="Arial" panose="020B0604020202020204" pitchFamily="34" charset="0"/>
                <a:cs typeface="Arial" panose="020B0604020202020204" pitchFamily="34" charset="0"/>
              </a:rPr>
              <a:t>une nouvelle évaluation</a:t>
            </a:r>
            <a:r>
              <a:rPr lang="fr-FR" altLang="fr-FR" sz="1600" b="1" dirty="0">
                <a:solidFill>
                  <a:schemeClr val="tx1"/>
                </a:solidFill>
                <a:latin typeface="Arial" panose="020B0604020202020204" pitchFamily="34" charset="0"/>
                <a:cs typeface="Arial" panose="020B0604020202020204" pitchFamily="34" charset="0"/>
              </a:rPr>
              <a:t> </a:t>
            </a:r>
            <a:r>
              <a:rPr lang="fr-FR" altLang="fr-FR" sz="1600" dirty="0">
                <a:solidFill>
                  <a:schemeClr val="tx1"/>
                </a:solidFill>
                <a:latin typeface="Arial" panose="020B0604020202020204" pitchFamily="34" charset="0"/>
                <a:cs typeface="Arial" panose="020B0604020202020204" pitchFamily="34" charset="0"/>
              </a:rPr>
              <a:t>est spécifiquement organisée à son </a:t>
            </a:r>
            <a:r>
              <a:rPr lang="fr-FR" altLang="fr-FR" sz="1600" dirty="0" smtClean="0">
                <a:solidFill>
                  <a:schemeClr val="tx1"/>
                </a:solidFill>
                <a:latin typeface="Arial" panose="020B0604020202020204" pitchFamily="34" charset="0"/>
                <a:cs typeface="Arial" panose="020B0604020202020204" pitchFamily="34" charset="0"/>
              </a:rPr>
              <a:t>intention.</a:t>
            </a:r>
          </a:p>
          <a:p>
            <a:pPr marL="0" indent="0" fontAlgn="base">
              <a:spcAft>
                <a:spcPct val="0"/>
              </a:spcAft>
              <a:buNone/>
              <a:defRPr/>
            </a:pPr>
            <a:r>
              <a:rPr lang="fr-FR" altLang="fr-FR" sz="1600" dirty="0" smtClean="0">
                <a:solidFill>
                  <a:schemeClr val="tx1"/>
                </a:solidFill>
                <a:latin typeface="Arial" panose="020B0604020202020204" pitchFamily="34" charset="0"/>
                <a:cs typeface="Arial" panose="020B0604020202020204" pitchFamily="34" charset="0"/>
              </a:rPr>
              <a:t>	</a:t>
            </a:r>
            <a:r>
              <a:rPr lang="fr-FR" altLang="fr-FR" sz="1200" dirty="0" smtClean="0">
                <a:solidFill>
                  <a:schemeClr val="tx1"/>
                </a:solidFill>
                <a:latin typeface="Arial" panose="020B0604020202020204" pitchFamily="34" charset="0"/>
                <a:cs typeface="Arial" panose="020B0604020202020204" pitchFamily="34" charset="0"/>
              </a:rPr>
              <a:t>Chaque </a:t>
            </a:r>
            <a:r>
              <a:rPr lang="fr-FR" altLang="fr-FR" sz="1200" dirty="0">
                <a:solidFill>
                  <a:schemeClr val="tx1"/>
                </a:solidFill>
                <a:latin typeface="Arial" panose="020B0604020202020204" pitchFamily="34" charset="0"/>
                <a:cs typeface="Arial" panose="020B0604020202020204" pitchFamily="34" charset="0"/>
              </a:rPr>
              <a:t>établissement précise dans son </a:t>
            </a:r>
            <a:r>
              <a:rPr lang="fr-FR" altLang="fr-FR" sz="1200" dirty="0" smtClean="0">
                <a:solidFill>
                  <a:schemeClr val="tx1"/>
                </a:solidFill>
                <a:latin typeface="Arial" panose="020B0604020202020204" pitchFamily="34" charset="0"/>
                <a:cs typeface="Arial" panose="020B0604020202020204" pitchFamily="34" charset="0"/>
              </a:rPr>
              <a:t>projet </a:t>
            </a:r>
            <a:r>
              <a:rPr lang="fr-FR" altLang="fr-FR" sz="1200" dirty="0">
                <a:solidFill>
                  <a:schemeClr val="tx1"/>
                </a:solidFill>
                <a:latin typeface="Arial" panose="020B0604020202020204" pitchFamily="34" charset="0"/>
                <a:cs typeface="Arial" panose="020B0604020202020204" pitchFamily="34" charset="0"/>
              </a:rPr>
              <a:t>d'évaluation, </a:t>
            </a:r>
            <a:r>
              <a:rPr lang="fr-FR" altLang="fr-FR" sz="1200" dirty="0" smtClean="0">
                <a:solidFill>
                  <a:schemeClr val="tx1"/>
                </a:solidFill>
                <a:latin typeface="Arial" panose="020B0604020202020204" pitchFamily="34" charset="0"/>
                <a:cs typeface="Arial" panose="020B0604020202020204" pitchFamily="34" charset="0"/>
              </a:rPr>
              <a:t>porté </a:t>
            </a:r>
            <a:r>
              <a:rPr lang="fr-FR" altLang="fr-FR" sz="1200" dirty="0">
                <a:solidFill>
                  <a:schemeClr val="tx1"/>
                </a:solidFill>
                <a:latin typeface="Arial" panose="020B0604020202020204" pitchFamily="34" charset="0"/>
                <a:cs typeface="Arial" panose="020B0604020202020204" pitchFamily="34" charset="0"/>
              </a:rPr>
              <a:t>à </a:t>
            </a:r>
            <a:r>
              <a:rPr lang="fr-FR" altLang="fr-FR" sz="1200" dirty="0" smtClean="0">
                <a:solidFill>
                  <a:schemeClr val="tx1"/>
                </a:solidFill>
                <a:latin typeface="Arial" panose="020B0604020202020204" pitchFamily="34" charset="0"/>
                <a:cs typeface="Arial" panose="020B0604020202020204" pitchFamily="34" charset="0"/>
              </a:rPr>
              <a:t>la connaissance </a:t>
            </a:r>
            <a:r>
              <a:rPr lang="fr-FR" altLang="fr-FR" sz="1200" dirty="0">
                <a:solidFill>
                  <a:schemeClr val="tx1"/>
                </a:solidFill>
                <a:latin typeface="Arial" panose="020B0604020202020204" pitchFamily="34" charset="0"/>
                <a:cs typeface="Arial" panose="020B0604020202020204" pitchFamily="34" charset="0"/>
              </a:rPr>
              <a:t>des élèves et des </a:t>
            </a:r>
            <a:r>
              <a:rPr lang="fr-FR" altLang="fr-FR" sz="1200" dirty="0" smtClean="0">
                <a:solidFill>
                  <a:schemeClr val="tx1"/>
                </a:solidFill>
                <a:latin typeface="Arial" panose="020B0604020202020204" pitchFamily="34" charset="0"/>
                <a:cs typeface="Arial" panose="020B0604020202020204" pitchFamily="34" charset="0"/>
              </a:rPr>
              <a:t>     	familles</a:t>
            </a:r>
            <a:r>
              <a:rPr lang="fr-FR" altLang="fr-FR" sz="1200" dirty="0">
                <a:solidFill>
                  <a:schemeClr val="tx1"/>
                </a:solidFill>
                <a:latin typeface="Arial" panose="020B0604020202020204" pitchFamily="34" charset="0"/>
                <a:cs typeface="Arial" panose="020B0604020202020204" pitchFamily="34" charset="0"/>
              </a:rPr>
              <a:t>, le seuil minimum en deçà duquel la moyenne de l'élève ne pourra </a:t>
            </a:r>
            <a:r>
              <a:rPr lang="fr-FR" altLang="fr-FR" sz="1200" dirty="0" smtClean="0">
                <a:solidFill>
                  <a:schemeClr val="tx1"/>
                </a:solidFill>
                <a:latin typeface="Arial" panose="020B0604020202020204" pitchFamily="34" charset="0"/>
                <a:cs typeface="Arial" panose="020B0604020202020204" pitchFamily="34" charset="0"/>
              </a:rPr>
              <a:t>être </a:t>
            </a:r>
            <a:r>
              <a:rPr lang="fr-FR" altLang="fr-FR" sz="1200" dirty="0">
                <a:solidFill>
                  <a:schemeClr val="tx1"/>
                </a:solidFill>
                <a:latin typeface="Arial" panose="020B0604020202020204" pitchFamily="34" charset="0"/>
                <a:cs typeface="Arial" panose="020B0604020202020204" pitchFamily="34" charset="0"/>
              </a:rPr>
              <a:t>retenue pour le </a:t>
            </a:r>
            <a:r>
              <a:rPr lang="fr-FR" altLang="fr-FR" sz="1200" dirty="0" smtClean="0">
                <a:solidFill>
                  <a:schemeClr val="tx1"/>
                </a:solidFill>
                <a:latin typeface="Arial" panose="020B0604020202020204" pitchFamily="34" charset="0"/>
                <a:cs typeface="Arial" panose="020B0604020202020204" pitchFamily="34" charset="0"/>
              </a:rPr>
              <a:t>	baccalauréat et entraînera l’organisation d’une nouvelle interrogation par son professeur. </a:t>
            </a:r>
            <a:endParaRPr lang="fr-FR" altLang="fr-FR" sz="1200" dirty="0">
              <a:solidFill>
                <a:schemeClr val="tx1"/>
              </a:solidFill>
              <a:latin typeface="Arial" panose="020B0604020202020204" pitchFamily="34" charset="0"/>
              <a:cs typeface="Arial" panose="020B0604020202020204" pitchFamily="34" charset="0"/>
            </a:endParaRPr>
          </a:p>
          <a:p>
            <a:pPr fontAlgn="base">
              <a:spcAft>
                <a:spcPct val="0"/>
              </a:spcAft>
              <a:buFont typeface="Arial" panose="020B0604020202020204" pitchFamily="34" charset="0"/>
              <a:buChar char="■"/>
              <a:defRPr/>
            </a:pPr>
            <a:endParaRPr lang="fr-FR" altLang="fr-FR" sz="1600" dirty="0">
              <a:solidFill>
                <a:schemeClr val="tx1"/>
              </a:solidFill>
              <a:latin typeface="Arial" panose="020B0604020202020204" pitchFamily="34" charset="0"/>
              <a:cs typeface="Arial" panose="020B0604020202020204" pitchFamily="34" charset="0"/>
            </a:endParaRPr>
          </a:p>
          <a:p>
            <a:pPr fontAlgn="base">
              <a:spcAft>
                <a:spcPct val="0"/>
              </a:spcAft>
              <a:buFont typeface="Arial" panose="020B0604020202020204" pitchFamily="34" charset="0"/>
              <a:buChar char="■"/>
              <a:defRPr/>
            </a:pPr>
            <a:r>
              <a:rPr lang="fr-FR" altLang="fr-FR" sz="1600" b="1" dirty="0">
                <a:solidFill>
                  <a:srgbClr val="00B0F0"/>
                </a:solidFill>
                <a:latin typeface="Arial" panose="020B0604020202020204" pitchFamily="34" charset="0"/>
                <a:cs typeface="Arial" panose="020B0604020202020204" pitchFamily="34" charset="0"/>
              </a:rPr>
              <a:t>Si un </a:t>
            </a:r>
            <a:r>
              <a:rPr lang="fr-FR" altLang="fr-FR" sz="1600" b="1" dirty="0" smtClean="0">
                <a:solidFill>
                  <a:srgbClr val="00B0F0"/>
                </a:solidFill>
                <a:latin typeface="Arial" panose="020B0604020202020204" pitchFamily="34" charset="0"/>
                <a:cs typeface="Arial" panose="020B0604020202020204" pitchFamily="34" charset="0"/>
              </a:rPr>
              <a:t>élève ne </a:t>
            </a:r>
            <a:r>
              <a:rPr lang="fr-FR" altLang="fr-FR" sz="1600" b="1" dirty="0">
                <a:solidFill>
                  <a:srgbClr val="00B0F0"/>
                </a:solidFill>
                <a:latin typeface="Arial" panose="020B0604020202020204" pitchFamily="34" charset="0"/>
                <a:cs typeface="Arial" panose="020B0604020202020204" pitchFamily="34" charset="0"/>
              </a:rPr>
              <a:t>dispose pas d'une moyenne annuelle </a:t>
            </a:r>
            <a:r>
              <a:rPr lang="fr-FR" altLang="fr-FR" sz="1600" dirty="0">
                <a:solidFill>
                  <a:schemeClr val="tx1"/>
                </a:solidFill>
                <a:latin typeface="Arial" panose="020B0604020202020204" pitchFamily="34" charset="0"/>
                <a:cs typeface="Arial" panose="020B0604020202020204" pitchFamily="34" charset="0"/>
              </a:rPr>
              <a:t>pour un ou plusieurs enseignements en classe de première ou en classe de terminale, il est convoqué à une évaluation </a:t>
            </a:r>
            <a:r>
              <a:rPr lang="fr-FR" altLang="fr-FR" sz="1600" dirty="0" smtClean="0">
                <a:solidFill>
                  <a:schemeClr val="tx1"/>
                </a:solidFill>
                <a:latin typeface="Arial" panose="020B0604020202020204" pitchFamily="34" charset="0"/>
                <a:cs typeface="Arial" panose="020B0604020202020204" pitchFamily="34" charset="0"/>
              </a:rPr>
              <a:t>de </a:t>
            </a:r>
            <a:r>
              <a:rPr lang="fr-FR" altLang="fr-FR" sz="1600" dirty="0">
                <a:solidFill>
                  <a:schemeClr val="tx1"/>
                </a:solidFill>
                <a:latin typeface="Arial" panose="020B0604020202020204" pitchFamily="34" charset="0"/>
                <a:cs typeface="Arial" panose="020B0604020202020204" pitchFamily="34" charset="0"/>
              </a:rPr>
              <a:t>remplacement. </a:t>
            </a:r>
          </a:p>
          <a:p>
            <a:pPr lvl="1" fontAlgn="base">
              <a:spcAft>
                <a:spcPct val="0"/>
              </a:spcAft>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Si la moyenne manquante est celle de l'année de première, cette </a:t>
            </a:r>
            <a:r>
              <a:rPr lang="fr-FR" altLang="fr-FR" sz="1200" dirty="0" smtClean="0">
                <a:latin typeface="Arial" panose="020B0604020202020204" pitchFamily="34" charset="0"/>
                <a:cs typeface="Arial" panose="020B0604020202020204" pitchFamily="34" charset="0"/>
              </a:rPr>
              <a:t>évaluation ponctuelle </a:t>
            </a:r>
            <a:r>
              <a:rPr lang="fr-FR" altLang="fr-FR" sz="1200" dirty="0">
                <a:latin typeface="Arial" panose="020B0604020202020204" pitchFamily="34" charset="0"/>
                <a:cs typeface="Arial" panose="020B0604020202020204" pitchFamily="34" charset="0"/>
              </a:rPr>
              <a:t>est organisée </a:t>
            </a:r>
            <a:r>
              <a:rPr lang="fr-FR" altLang="fr-FR" sz="1200" dirty="0" smtClean="0">
                <a:latin typeface="Arial" panose="020B0604020202020204" pitchFamily="34" charset="0"/>
                <a:cs typeface="Arial" panose="020B0604020202020204" pitchFamily="34" charset="0"/>
              </a:rPr>
              <a:t>avant la fin de l’année de première et </a:t>
            </a:r>
            <a:r>
              <a:rPr lang="fr-FR" altLang="fr-FR" sz="1200" dirty="0">
                <a:latin typeface="Arial" panose="020B0604020202020204" pitchFamily="34" charset="0"/>
                <a:cs typeface="Arial" panose="020B0604020202020204" pitchFamily="34" charset="0"/>
              </a:rPr>
              <a:t>porte sur le programme de la classe de première.</a:t>
            </a:r>
          </a:p>
          <a:p>
            <a:pPr lvl="1" fontAlgn="base">
              <a:spcAft>
                <a:spcPct val="0"/>
              </a:spcAft>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Si la moyenne manquante est celle de l'année de terminale, l'évaluation ponctuelle est organisée avant la fin de l'année de terminale et porte sur le programme de terminale. La note obtenue par l'élève à cette </a:t>
            </a:r>
            <a:r>
              <a:rPr lang="fr-FR" altLang="fr-FR" sz="1200" dirty="0" smtClean="0">
                <a:latin typeface="Arial" panose="020B0604020202020204" pitchFamily="34" charset="0"/>
                <a:cs typeface="Arial" panose="020B0604020202020204" pitchFamily="34" charset="0"/>
              </a:rPr>
              <a:t>évaluation </a:t>
            </a:r>
            <a:r>
              <a:rPr lang="fr-FR" altLang="fr-FR" sz="1200" dirty="0">
                <a:latin typeface="Arial" panose="020B0604020202020204" pitchFamily="34" charset="0"/>
                <a:cs typeface="Arial" panose="020B0604020202020204" pitchFamily="34" charset="0"/>
              </a:rPr>
              <a:t>de remplacement est retenue en lieu et place de la moyenne manquante.</a:t>
            </a:r>
          </a:p>
          <a:p>
            <a:pPr fontAlgn="base">
              <a:spcAft>
                <a:spcPct val="0"/>
              </a:spcAft>
              <a:buFont typeface="Arial" panose="020B0604020202020204" pitchFamily="34" charset="0"/>
              <a:buChar char="■"/>
              <a:defRPr/>
            </a:pPr>
            <a:endParaRPr lang="fr-FR" altLang="fr-FR" sz="1050" i="1" dirty="0">
              <a:solidFill>
                <a:schemeClr val="tx1"/>
              </a:solidFill>
              <a:latin typeface="Arial" panose="020B0604020202020204" pitchFamily="34" charset="0"/>
              <a:cs typeface="Arial" panose="020B0604020202020204" pitchFamily="34" charset="0"/>
            </a:endParaRPr>
          </a:p>
          <a:p>
            <a:pPr fontAlgn="base">
              <a:spcAft>
                <a:spcPct val="0"/>
              </a:spcAft>
              <a:buFont typeface="Arial" panose="020B0604020202020204" pitchFamily="34" charset="0"/>
              <a:buChar char="■"/>
              <a:defRPr/>
            </a:pPr>
            <a:endParaRPr lang="fr-FR" altLang="fr-FR" dirty="0">
              <a:latin typeface="Arial" panose="020B0604020202020204" pitchFamily="34" charset="0"/>
              <a:cs typeface="Arial" panose="020B0604020202020204" pitchFamily="34" charset="0"/>
            </a:endParaRPr>
          </a:p>
        </p:txBody>
      </p:sp>
      <p:sp>
        <p:nvSpPr>
          <p:cNvPr id="18436"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085DE82-6D2F-42EB-A021-D1E30C5FEC78}" type="slidenum">
              <a:rPr lang="fr-FR" altLang="fr-FR" smtClean="0">
                <a:solidFill>
                  <a:srgbClr val="404040"/>
                </a:solidFill>
                <a:latin typeface="Arial" panose="020B0604020202020204" pitchFamily="34" charset="0"/>
              </a:rPr>
              <a:pPr/>
              <a:t>5</a:t>
            </a:fld>
            <a:endParaRPr lang="fr-FR" altLang="fr-FR" smtClean="0">
              <a:solidFill>
                <a:srgbClr val="40404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CF050-96E2-3C47-85BC-8E51A9A411E6}"/>
              </a:ext>
            </a:extLst>
          </p:cNvPr>
          <p:cNvSpPr>
            <a:spLocks noGrp="1"/>
          </p:cNvSpPr>
          <p:nvPr>
            <p:ph type="title"/>
          </p:nvPr>
        </p:nvSpPr>
        <p:spPr>
          <a:xfrm>
            <a:off x="809625" y="468313"/>
            <a:ext cx="7881938" cy="993775"/>
          </a:xfrm>
        </p:spPr>
        <p:txBody>
          <a:bodyPr anchor="t"/>
          <a:lstStyle/>
          <a:p>
            <a:pPr>
              <a:defRPr/>
            </a:pPr>
            <a:r>
              <a:rPr lang="fr-FR" dirty="0">
                <a:solidFill>
                  <a:schemeClr val="tx1"/>
                </a:solidFill>
              </a:rPr>
              <a:t>LIVRET Scolaire</a:t>
            </a:r>
            <a:br>
              <a:rPr lang="fr-FR" dirty="0">
                <a:solidFill>
                  <a:schemeClr val="tx1"/>
                </a:solidFill>
              </a:rPr>
            </a:br>
            <a:r>
              <a:rPr lang="fr-FR" dirty="0">
                <a:solidFill>
                  <a:schemeClr val="tx1"/>
                </a:solidFill>
              </a:rPr>
              <a:t>et contrôle continu</a:t>
            </a:r>
          </a:p>
        </p:txBody>
      </p:sp>
      <p:sp>
        <p:nvSpPr>
          <p:cNvPr id="28675" name="Espace réservé du texte 2">
            <a:extLst>
              <a:ext uri="{FF2B5EF4-FFF2-40B4-BE49-F238E27FC236}">
                <a16:creationId xmlns:a16="http://schemas.microsoft.com/office/drawing/2014/main" id="{4D360B35-DC6E-8B4A-A64F-CAA82069421C}"/>
              </a:ext>
            </a:extLst>
          </p:cNvPr>
          <p:cNvSpPr>
            <a:spLocks noGrp="1"/>
          </p:cNvSpPr>
          <p:nvPr>
            <p:ph type="body" sz="quarter" idx="13"/>
          </p:nvPr>
        </p:nvSpPr>
        <p:spPr>
          <a:xfrm>
            <a:off x="804863" y="1916113"/>
            <a:ext cx="7881937" cy="3578225"/>
          </a:xfrm>
        </p:spPr>
        <p:txBody>
          <a:bodyPr/>
          <a:lstStyle/>
          <a:p>
            <a:pPr fontAlgn="base">
              <a:spcAft>
                <a:spcPct val="0"/>
              </a:spcAft>
              <a:buFont typeface="Arial" panose="020B0604020202020204" pitchFamily="34" charset="0"/>
              <a:buChar char="■"/>
              <a:defRPr/>
            </a:pPr>
            <a:r>
              <a:rPr lang="fr-FR" altLang="fr-FR" dirty="0">
                <a:solidFill>
                  <a:schemeClr val="tx1"/>
                </a:solidFill>
                <a:latin typeface="Arial" panose="020B0604020202020204" pitchFamily="34" charset="0"/>
                <a:cs typeface="Arial" panose="020B0604020202020204" pitchFamily="34" charset="0"/>
              </a:rPr>
              <a:t>La note globale de contrôle continu est obtenue par des évaluations organisées par les professeurs pendant la scolarité en classes de première et de terminale, dans les enseignements ne faisant pas l’objet d’une épreuve terminale. Elle représente 40% de la note globale du </a:t>
            </a:r>
            <a:r>
              <a:rPr lang="fr-FR" altLang="fr-FR" dirty="0" smtClean="0">
                <a:solidFill>
                  <a:schemeClr val="tx1"/>
                </a:solidFill>
                <a:latin typeface="Arial" panose="020B0604020202020204" pitchFamily="34" charset="0"/>
                <a:cs typeface="Arial" panose="020B0604020202020204" pitchFamily="34" charset="0"/>
              </a:rPr>
              <a:t>baccalauréat : </a:t>
            </a:r>
          </a:p>
          <a:p>
            <a:pPr lvl="1" fontAlgn="base">
              <a:spcAft>
                <a:spcPct val="0"/>
              </a:spcAft>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Histoire-géographie</a:t>
            </a:r>
          </a:p>
          <a:p>
            <a:pPr lvl="1" fontAlgn="base">
              <a:spcAft>
                <a:spcPct val="0"/>
              </a:spcAft>
              <a:buFont typeface="Arial" panose="020B0604020202020204" pitchFamily="34" charset="0"/>
              <a:buChar char="■"/>
              <a:defRPr/>
            </a:pPr>
            <a:r>
              <a:rPr lang="fr-FR" altLang="fr-FR" dirty="0" smtClean="0">
                <a:solidFill>
                  <a:schemeClr val="tx1"/>
                </a:solidFill>
                <a:latin typeface="Arial" panose="020B0604020202020204" pitchFamily="34" charset="0"/>
                <a:cs typeface="Arial" panose="020B0604020202020204" pitchFamily="34" charset="0"/>
              </a:rPr>
              <a:t>LVA</a:t>
            </a:r>
          </a:p>
          <a:p>
            <a:pPr lvl="1" fontAlgn="base">
              <a:spcAft>
                <a:spcPct val="0"/>
              </a:spcAft>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LVB</a:t>
            </a:r>
          </a:p>
          <a:p>
            <a:pPr lvl="1" fontAlgn="base">
              <a:spcAft>
                <a:spcPct val="0"/>
              </a:spcAft>
              <a:buFont typeface="Arial" panose="020B0604020202020204" pitchFamily="34" charset="0"/>
              <a:buChar char="■"/>
              <a:defRPr/>
            </a:pPr>
            <a:r>
              <a:rPr lang="fr-FR" altLang="fr-FR" dirty="0" smtClean="0">
                <a:solidFill>
                  <a:schemeClr val="tx1"/>
                </a:solidFill>
                <a:latin typeface="Arial" panose="020B0604020202020204" pitchFamily="34" charset="0"/>
                <a:cs typeface="Arial" panose="020B0604020202020204" pitchFamily="34" charset="0"/>
              </a:rPr>
              <a:t>Enseignement scientifique/mathématiques</a:t>
            </a:r>
          </a:p>
          <a:p>
            <a:pPr lvl="1" fontAlgn="base">
              <a:spcAft>
                <a:spcPct val="0"/>
              </a:spcAft>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EPS</a:t>
            </a:r>
          </a:p>
          <a:p>
            <a:pPr lvl="1" fontAlgn="base">
              <a:spcAft>
                <a:spcPct val="0"/>
              </a:spcAft>
              <a:buFont typeface="Arial" panose="020B0604020202020204" pitchFamily="34" charset="0"/>
              <a:buChar char="■"/>
              <a:defRPr/>
            </a:pPr>
            <a:r>
              <a:rPr lang="fr-FR" altLang="fr-FR" dirty="0" smtClean="0">
                <a:solidFill>
                  <a:schemeClr val="tx1"/>
                </a:solidFill>
                <a:latin typeface="Arial" panose="020B0604020202020204" pitchFamily="34" charset="0"/>
                <a:cs typeface="Arial" panose="020B0604020202020204" pitchFamily="34" charset="0"/>
              </a:rPr>
              <a:t>EMC</a:t>
            </a:r>
          </a:p>
          <a:p>
            <a:pPr lvl="1" fontAlgn="base">
              <a:spcAft>
                <a:spcPct val="0"/>
              </a:spcAft>
              <a:buFont typeface="Arial" panose="020B0604020202020204" pitchFamily="34" charset="0"/>
              <a:buChar char="■"/>
              <a:defRPr/>
            </a:pPr>
            <a:r>
              <a:rPr lang="fr-FR" altLang="fr-FR" dirty="0" smtClean="0">
                <a:latin typeface="Arial" panose="020B0604020202020204" pitchFamily="34" charset="0"/>
                <a:cs typeface="Arial" panose="020B0604020202020204" pitchFamily="34" charset="0"/>
              </a:rPr>
              <a:t>EDS de 1</a:t>
            </a:r>
            <a:r>
              <a:rPr lang="fr-FR" altLang="fr-FR" baseline="30000" dirty="0" smtClean="0">
                <a:latin typeface="Arial" panose="020B0604020202020204" pitchFamily="34" charset="0"/>
                <a:cs typeface="Arial" panose="020B0604020202020204" pitchFamily="34" charset="0"/>
              </a:rPr>
              <a:t>re</a:t>
            </a:r>
            <a:r>
              <a:rPr lang="fr-FR" altLang="fr-FR" dirty="0" smtClean="0">
                <a:latin typeface="Arial" panose="020B0604020202020204" pitchFamily="34" charset="0"/>
                <a:cs typeface="Arial" panose="020B0604020202020204" pitchFamily="34" charset="0"/>
              </a:rPr>
              <a:t> </a:t>
            </a:r>
            <a:endParaRPr lang="fr-FR" altLang="fr-FR" dirty="0">
              <a:solidFill>
                <a:schemeClr val="tx1"/>
              </a:solidFill>
              <a:latin typeface="Arial" panose="020B0604020202020204" pitchFamily="34" charset="0"/>
              <a:cs typeface="Arial" panose="020B0604020202020204" pitchFamily="34" charset="0"/>
            </a:endParaRPr>
          </a:p>
          <a:p>
            <a:pPr marL="0" indent="0" fontAlgn="base">
              <a:spcAft>
                <a:spcPct val="0"/>
              </a:spcAft>
              <a:buFont typeface="Arial"/>
              <a:buNone/>
              <a:defRPr/>
            </a:pPr>
            <a:endParaRPr lang="fr-FR" altLang="fr-FR" dirty="0">
              <a:solidFill>
                <a:srgbClr val="00B050"/>
              </a:solidFill>
              <a:latin typeface="Arial" panose="020B0604020202020204" pitchFamily="34" charset="0"/>
              <a:cs typeface="Arial" panose="020B0604020202020204" pitchFamily="34" charset="0"/>
            </a:endParaRPr>
          </a:p>
          <a:p>
            <a:pPr fontAlgn="base">
              <a:spcAft>
                <a:spcPct val="0"/>
              </a:spcAft>
              <a:buFont typeface="Arial" panose="020B0604020202020204" pitchFamily="34" charset="0"/>
              <a:buChar char="■"/>
              <a:defRPr/>
            </a:pPr>
            <a:r>
              <a:rPr lang="fr-FR" altLang="fr-FR" dirty="0" smtClean="0">
                <a:solidFill>
                  <a:schemeClr val="tx1"/>
                </a:solidFill>
                <a:latin typeface="Arial" panose="020B0604020202020204" pitchFamily="34" charset="0"/>
                <a:cs typeface="Arial" panose="020B0604020202020204" pitchFamily="34" charset="0"/>
              </a:rPr>
              <a:t>Le livret scolaire comporte l’ensemble </a:t>
            </a:r>
            <a:r>
              <a:rPr lang="fr-FR" altLang="fr-FR" dirty="0">
                <a:solidFill>
                  <a:schemeClr val="tx1"/>
                </a:solidFill>
                <a:latin typeface="Arial" panose="020B0604020202020204" pitchFamily="34" charset="0"/>
                <a:cs typeface="Arial" panose="020B0604020202020204" pitchFamily="34" charset="0"/>
              </a:rPr>
              <a:t>des </a:t>
            </a:r>
            <a:r>
              <a:rPr lang="fr-FR" altLang="fr-FR" dirty="0" smtClean="0">
                <a:solidFill>
                  <a:schemeClr val="tx1"/>
                </a:solidFill>
                <a:latin typeface="Arial" panose="020B0604020202020204" pitchFamily="34" charset="0"/>
                <a:cs typeface="Arial" panose="020B0604020202020204" pitchFamily="34" charset="0"/>
              </a:rPr>
              <a:t>moyennes : dans les </a:t>
            </a:r>
            <a:r>
              <a:rPr lang="fr-FR" altLang="fr-FR" smtClean="0">
                <a:solidFill>
                  <a:schemeClr val="tx1"/>
                </a:solidFill>
                <a:latin typeface="Arial" panose="020B0604020202020204" pitchFamily="34" charset="0"/>
                <a:cs typeface="Arial" panose="020B0604020202020204" pitchFamily="34" charset="0"/>
              </a:rPr>
              <a:t>enseignement comptants </a:t>
            </a:r>
            <a:r>
              <a:rPr lang="fr-FR" altLang="fr-FR" dirty="0" smtClean="0">
                <a:solidFill>
                  <a:schemeClr val="tx1"/>
                </a:solidFill>
                <a:latin typeface="Arial" panose="020B0604020202020204" pitchFamily="34" charset="0"/>
                <a:cs typeface="Arial" panose="020B0604020202020204" pitchFamily="34" charset="0"/>
              </a:rPr>
              <a:t>pour les 40%, dans les autres enseignements obligatoires en </a:t>
            </a:r>
            <a:r>
              <a:rPr lang="fr-FR" altLang="fr-FR" dirty="0">
                <a:solidFill>
                  <a:schemeClr val="tx1"/>
                </a:solidFill>
                <a:latin typeface="Arial" panose="020B0604020202020204" pitchFamily="34" charset="0"/>
                <a:cs typeface="Arial" panose="020B0604020202020204" pitchFamily="34" charset="0"/>
              </a:rPr>
              <a:t>1</a:t>
            </a:r>
            <a:r>
              <a:rPr lang="fr-FR" altLang="fr-FR" baseline="30000" dirty="0">
                <a:solidFill>
                  <a:schemeClr val="tx1"/>
                </a:solidFill>
                <a:latin typeface="Arial" panose="020B0604020202020204" pitchFamily="34" charset="0"/>
                <a:cs typeface="Arial" panose="020B0604020202020204" pitchFamily="34" charset="0"/>
              </a:rPr>
              <a:t>re</a:t>
            </a:r>
            <a:r>
              <a:rPr lang="fr-FR" altLang="fr-FR" dirty="0">
                <a:solidFill>
                  <a:schemeClr val="tx1"/>
                </a:solidFill>
                <a:latin typeface="Arial" panose="020B0604020202020204" pitchFamily="34" charset="0"/>
                <a:cs typeface="Arial" panose="020B0604020202020204" pitchFamily="34" charset="0"/>
              </a:rPr>
              <a:t> et en Terminale</a:t>
            </a:r>
            <a:r>
              <a:rPr lang="fr-FR" altLang="fr-FR" dirty="0" smtClean="0">
                <a:solidFill>
                  <a:schemeClr val="tx1"/>
                </a:solidFill>
                <a:latin typeface="Arial" panose="020B0604020202020204" pitchFamily="34" charset="0"/>
                <a:cs typeface="Arial" panose="020B0604020202020204" pitchFamily="34" charset="0"/>
              </a:rPr>
              <a:t>, dans les enseignements spécifiques des sections linguistiques et dans les </a:t>
            </a:r>
            <a:r>
              <a:rPr lang="fr-FR" altLang="fr-FR" dirty="0">
                <a:solidFill>
                  <a:schemeClr val="tx1"/>
                </a:solidFill>
                <a:latin typeface="Arial" panose="020B0604020202020204" pitchFamily="34" charset="0"/>
                <a:cs typeface="Arial" panose="020B0604020202020204" pitchFamily="34" charset="0"/>
              </a:rPr>
              <a:t>enseignements optionnels.</a:t>
            </a:r>
          </a:p>
          <a:p>
            <a:pPr fontAlgn="base">
              <a:spcAft>
                <a:spcPct val="0"/>
              </a:spcAft>
              <a:buFont typeface="Arial" panose="020B0604020202020204" pitchFamily="34" charset="0"/>
              <a:buChar char="■"/>
              <a:defRPr/>
            </a:pPr>
            <a:endParaRPr lang="fr-FR" altLang="fr-FR" dirty="0">
              <a:solidFill>
                <a:schemeClr val="tx1"/>
              </a:solidFill>
              <a:latin typeface="Arial" panose="020B0604020202020204" pitchFamily="34" charset="0"/>
              <a:cs typeface="Arial" panose="020B0604020202020204" pitchFamily="34" charset="0"/>
            </a:endParaRPr>
          </a:p>
        </p:txBody>
      </p:sp>
      <p:sp>
        <p:nvSpPr>
          <p:cNvPr id="19460"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B1E386-4F7D-4E89-B020-3291195AA824}" type="slidenum">
              <a:rPr lang="fr-FR" altLang="fr-FR" smtClean="0">
                <a:solidFill>
                  <a:srgbClr val="404040"/>
                </a:solidFill>
                <a:latin typeface="Arial" panose="020B0604020202020204" pitchFamily="34" charset="0"/>
              </a:rPr>
              <a:pPr/>
              <a:t>6</a:t>
            </a:fld>
            <a:endParaRPr lang="fr-FR" altLang="fr-FR" smtClean="0">
              <a:solidFill>
                <a:srgbClr val="40404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953DD9-5750-B94E-A80C-550CB175E087}"/>
              </a:ext>
            </a:extLst>
          </p:cNvPr>
          <p:cNvSpPr>
            <a:spLocks noGrp="1"/>
          </p:cNvSpPr>
          <p:nvPr>
            <p:ph type="title"/>
          </p:nvPr>
        </p:nvSpPr>
        <p:spPr>
          <a:xfrm>
            <a:off x="809625" y="468313"/>
            <a:ext cx="7881938" cy="873125"/>
          </a:xfrm>
        </p:spPr>
        <p:txBody>
          <a:bodyPr anchor="t"/>
          <a:lstStyle/>
          <a:p>
            <a:pPr>
              <a:defRPr/>
            </a:pPr>
            <a:r>
              <a:rPr lang="fr-FR" dirty="0">
                <a:solidFill>
                  <a:schemeClr val="tx1"/>
                </a:solidFill>
              </a:rPr>
              <a:t>Enseignement de spécialité suivi uniquement en première</a:t>
            </a:r>
          </a:p>
        </p:txBody>
      </p:sp>
      <p:sp>
        <p:nvSpPr>
          <p:cNvPr id="15363" name="Espace réservé du contenu 2">
            <a:extLst>
              <a:ext uri="{FF2B5EF4-FFF2-40B4-BE49-F238E27FC236}">
                <a16:creationId xmlns:a16="http://schemas.microsoft.com/office/drawing/2014/main" id="{392E2D21-D69A-9345-BE2F-1A19F2955186}"/>
              </a:ext>
            </a:extLst>
          </p:cNvPr>
          <p:cNvSpPr>
            <a:spLocks noGrp="1"/>
          </p:cNvSpPr>
          <p:nvPr>
            <p:ph idx="1"/>
          </p:nvPr>
        </p:nvSpPr>
        <p:spPr>
          <a:xfrm>
            <a:off x="804863" y="1476375"/>
            <a:ext cx="7881937" cy="4525963"/>
          </a:xfrm>
        </p:spPr>
        <p:txBody>
          <a:bodyPr/>
          <a:lstStyle/>
          <a:p>
            <a:pPr fontAlgn="base">
              <a:spcAft>
                <a:spcPct val="0"/>
              </a:spcAft>
              <a:buClr>
                <a:schemeClr val="tx1"/>
              </a:buClr>
              <a:buFont typeface="Arial" pitchFamily="34" charset="0"/>
              <a:buChar char="■"/>
              <a:defRPr/>
            </a:pPr>
            <a:r>
              <a:rPr lang="fr-FR" altLang="fr-FR" dirty="0">
                <a:latin typeface="Arial" pitchFamily="34" charset="0"/>
                <a:cs typeface="Arial" pitchFamily="34" charset="0"/>
              </a:rPr>
              <a:t>Voie générale</a:t>
            </a:r>
          </a:p>
          <a:p>
            <a:pPr lvl="1" fontAlgn="base">
              <a:spcAft>
                <a:spcPct val="0"/>
              </a:spcAft>
              <a:buFont typeface="Arial" pitchFamily="34" charset="0"/>
              <a:buChar char="■"/>
              <a:defRPr/>
            </a:pPr>
            <a:r>
              <a:rPr lang="fr-FR" altLang="fr-FR" sz="1600" dirty="0">
                <a:latin typeface="Arial" pitchFamily="34" charset="0"/>
                <a:cs typeface="Arial" pitchFamily="34" charset="0"/>
              </a:rPr>
              <a:t>L’élève de 1</a:t>
            </a:r>
            <a:r>
              <a:rPr lang="fr-FR" altLang="fr-FR" sz="1600" baseline="30000" dirty="0">
                <a:latin typeface="Arial" pitchFamily="34" charset="0"/>
                <a:cs typeface="Arial" pitchFamily="34" charset="0"/>
              </a:rPr>
              <a:t>re</a:t>
            </a:r>
            <a:r>
              <a:rPr lang="fr-FR" altLang="fr-FR" sz="1600" dirty="0">
                <a:latin typeface="Arial" pitchFamily="34" charset="0"/>
                <a:cs typeface="Arial" pitchFamily="34" charset="0"/>
              </a:rPr>
              <a:t> communique au conseil de classe du 3</a:t>
            </a:r>
            <a:r>
              <a:rPr lang="fr-FR" altLang="fr-FR" sz="1600" baseline="30000" dirty="0">
                <a:latin typeface="Arial" pitchFamily="34" charset="0"/>
                <a:cs typeface="Arial" pitchFamily="34" charset="0"/>
              </a:rPr>
              <a:t>e</a:t>
            </a:r>
            <a:r>
              <a:rPr lang="fr-FR" altLang="fr-FR" sz="1600" dirty="0">
                <a:latin typeface="Arial" pitchFamily="34" charset="0"/>
                <a:cs typeface="Arial" pitchFamily="34" charset="0"/>
              </a:rPr>
              <a:t> trimestre l’enseignement de spécialité qu’il ne souhaite pas poursuivre en Terminale. </a:t>
            </a:r>
          </a:p>
          <a:p>
            <a:pPr lvl="1" fontAlgn="base">
              <a:spcAft>
                <a:spcPct val="0"/>
              </a:spcAft>
              <a:buFont typeface="Arial" pitchFamily="34" charset="0"/>
              <a:buChar char="■"/>
              <a:defRPr/>
            </a:pPr>
            <a:r>
              <a:rPr lang="fr-FR" altLang="fr-FR" sz="1600" dirty="0">
                <a:latin typeface="Arial" pitchFamily="34" charset="0"/>
                <a:cs typeface="Arial" pitchFamily="34" charset="0"/>
              </a:rPr>
              <a:t>La moyenne annuelle de première dans cet enseignement est prise en compte dans les 40% du contrôle continu, avec un coefficient 8.</a:t>
            </a:r>
          </a:p>
          <a:p>
            <a:pPr marL="457200" lvl="1" indent="0" fontAlgn="base">
              <a:spcAft>
                <a:spcPct val="0"/>
              </a:spcAft>
              <a:buFont typeface="Arial Italic"/>
              <a:buNone/>
              <a:defRPr/>
            </a:pPr>
            <a:endParaRPr lang="fr-FR" altLang="fr-FR" dirty="0">
              <a:latin typeface="Arial" pitchFamily="34" charset="0"/>
              <a:cs typeface="Arial" pitchFamily="34" charset="0"/>
            </a:endParaRPr>
          </a:p>
          <a:p>
            <a:pPr fontAlgn="base">
              <a:spcAft>
                <a:spcPct val="0"/>
              </a:spcAft>
              <a:buClr>
                <a:schemeClr val="tx1"/>
              </a:buClr>
              <a:buFont typeface="Arial" pitchFamily="34" charset="0"/>
              <a:buChar char="■"/>
              <a:defRPr/>
            </a:pPr>
            <a:r>
              <a:rPr lang="fr-FR" altLang="fr-FR" dirty="0">
                <a:latin typeface="Arial" pitchFamily="34" charset="0"/>
                <a:cs typeface="Arial" pitchFamily="34" charset="0"/>
              </a:rPr>
              <a:t>Voie technologique</a:t>
            </a:r>
          </a:p>
          <a:p>
            <a:pPr marL="0" indent="0">
              <a:buFont typeface="Arial"/>
              <a:buNone/>
              <a:defRPr/>
            </a:pPr>
            <a:r>
              <a:rPr lang="fr-FR" sz="1600" dirty="0">
                <a:solidFill>
                  <a:schemeClr val="tx1"/>
                </a:solidFill>
              </a:rPr>
              <a:t>Les enseignements de spécialité </a:t>
            </a:r>
            <a:r>
              <a:rPr lang="fr-FR" sz="1600" dirty="0" smtClean="0">
                <a:solidFill>
                  <a:schemeClr val="tx1"/>
                </a:solidFill>
              </a:rPr>
              <a:t>suivis </a:t>
            </a:r>
            <a:r>
              <a:rPr lang="fr-FR" sz="1600" dirty="0">
                <a:solidFill>
                  <a:schemeClr val="tx1"/>
                </a:solidFill>
              </a:rPr>
              <a:t>uniquement en classe de première sont les suivants, selon les séries : </a:t>
            </a:r>
          </a:p>
          <a:p>
            <a:pPr marL="449263" lvl="1" indent="0">
              <a:buFont typeface="Arial Italic"/>
              <a:buNone/>
              <a:defRPr/>
            </a:pPr>
            <a:r>
              <a:rPr lang="fr-FR" sz="1600" dirty="0"/>
              <a:t>ST2S : 		Physique - chimie pour la santé </a:t>
            </a:r>
          </a:p>
          <a:p>
            <a:pPr marL="449263" lvl="1" indent="0">
              <a:buFont typeface="Arial Italic"/>
              <a:buNone/>
              <a:defRPr/>
            </a:pPr>
            <a:r>
              <a:rPr lang="fr-FR" sz="1600" dirty="0"/>
              <a:t>STL : 		Biochimie - biologie</a:t>
            </a:r>
          </a:p>
          <a:p>
            <a:pPr marL="449263" lvl="1" indent="0">
              <a:buFont typeface="Arial Italic"/>
              <a:buNone/>
              <a:defRPr/>
            </a:pPr>
            <a:r>
              <a:rPr lang="fr-FR" sz="1600" dirty="0"/>
              <a:t>STD2A : 		Physique - chimie</a:t>
            </a:r>
          </a:p>
          <a:p>
            <a:pPr marL="449263" lvl="1" indent="0">
              <a:buFont typeface="Arial Italic"/>
              <a:buNone/>
              <a:defRPr/>
            </a:pPr>
            <a:r>
              <a:rPr lang="fr-FR" sz="1600" dirty="0"/>
              <a:t>STI2D:		Innovation technologique</a:t>
            </a:r>
          </a:p>
          <a:p>
            <a:pPr marL="449263" lvl="1" indent="0">
              <a:buFont typeface="Arial Italic"/>
              <a:buNone/>
              <a:defRPr/>
            </a:pPr>
            <a:r>
              <a:rPr lang="fr-FR" sz="1600" dirty="0"/>
              <a:t>STMG : 		Sciences de gestion et numérique</a:t>
            </a:r>
          </a:p>
          <a:p>
            <a:pPr marL="449263" lvl="1" indent="0">
              <a:buFont typeface="Arial Italic"/>
              <a:buNone/>
              <a:defRPr/>
            </a:pPr>
            <a:r>
              <a:rPr lang="fr-FR" sz="1600" dirty="0"/>
              <a:t>STHR :		Enseignement scientifique alimentation - environnement</a:t>
            </a:r>
          </a:p>
          <a:p>
            <a:pPr marL="449263" lvl="1" indent="0">
              <a:buFont typeface="Arial Italic"/>
              <a:buNone/>
              <a:defRPr/>
            </a:pPr>
            <a:r>
              <a:rPr lang="fr-FR" sz="1600" dirty="0"/>
              <a:t>S2TMD : 		Economie, droit et environnement du spectacle vivant</a:t>
            </a:r>
          </a:p>
          <a:p>
            <a:pPr fontAlgn="base">
              <a:spcAft>
                <a:spcPct val="0"/>
              </a:spcAft>
              <a:buFont typeface="Arial" pitchFamily="34" charset="0"/>
              <a:buChar char="■"/>
              <a:defRPr/>
            </a:pPr>
            <a:endParaRPr lang="fr-FR" altLang="fr-FR" dirty="0">
              <a:latin typeface="Arial" pitchFamily="34" charset="0"/>
              <a:cs typeface="Arial" pitchFamily="34" charset="0"/>
            </a:endParaRPr>
          </a:p>
        </p:txBody>
      </p:sp>
      <p:sp>
        <p:nvSpPr>
          <p:cNvPr id="20484"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DBA60B8-E3D5-4141-8031-5E015F3E06B9}" type="slidenum">
              <a:rPr lang="fr-FR" altLang="fr-FR" smtClean="0">
                <a:solidFill>
                  <a:srgbClr val="404040"/>
                </a:solidFill>
                <a:latin typeface="Arial" panose="020B0604020202020204" pitchFamily="34" charset="0"/>
              </a:rPr>
              <a:pPr/>
              <a:t>7</a:t>
            </a:fld>
            <a:endParaRPr lang="fr-FR" altLang="fr-FR" smtClean="0">
              <a:solidFill>
                <a:srgbClr val="40404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D5617C57-BA82-49BB-8995-38E9AC3F03E0}" type="slidenum">
              <a:rPr lang="fr-FR" altLang="fr-FR" smtClean="0"/>
              <a:pPr>
                <a:defRPr/>
              </a:pPr>
              <a:t>8</a:t>
            </a:fld>
            <a:endParaRPr lang="fr-FR" altLang="fr-FR"/>
          </a:p>
        </p:txBody>
      </p:sp>
      <p:sp>
        <p:nvSpPr>
          <p:cNvPr id="5" name="Titre 1">
            <a:extLst>
              <a:ext uri="{FF2B5EF4-FFF2-40B4-BE49-F238E27FC236}">
                <a16:creationId xmlns:a16="http://schemas.microsoft.com/office/drawing/2014/main" id="{8057C32A-0B85-7845-A593-9C38F5A32F00}"/>
              </a:ext>
            </a:extLst>
          </p:cNvPr>
          <p:cNvSpPr>
            <a:spLocks noGrp="1"/>
          </p:cNvSpPr>
          <p:nvPr>
            <p:ph type="title"/>
          </p:nvPr>
        </p:nvSpPr>
        <p:spPr>
          <a:xfrm>
            <a:off x="741044" y="332656"/>
            <a:ext cx="7881937" cy="1287462"/>
          </a:xfrm>
        </p:spPr>
        <p:txBody>
          <a:bodyPr anchor="t"/>
          <a:lstStyle/>
          <a:p>
            <a:pPr>
              <a:defRPr/>
            </a:pPr>
            <a:r>
              <a:rPr lang="fr-FR" dirty="0"/>
              <a:t>FOCUS SUR : LES épreuves anticipées de français</a:t>
            </a:r>
          </a:p>
        </p:txBody>
      </p:sp>
      <p:sp>
        <p:nvSpPr>
          <p:cNvPr id="6" name="Espace réservé du texte 2"/>
          <p:cNvSpPr txBox="1">
            <a:spLocks/>
          </p:cNvSpPr>
          <p:nvPr/>
        </p:nvSpPr>
        <p:spPr>
          <a:xfrm>
            <a:off x="804863" y="1471613"/>
            <a:ext cx="7881937" cy="4598987"/>
          </a:xfrm>
          <a:prstGeom prst="rect">
            <a:avLst/>
          </a:prstGeom>
        </p:spPr>
        <p:txBody>
          <a:bodyPr/>
          <a:lstStyle>
            <a:lvl1pPr marL="177800" indent="-177800" algn="l" defTabSz="457200" rtl="0" eaLnBrk="0" fontAlgn="base" hangingPunct="0">
              <a:spcBef>
                <a:spcPct val="20000"/>
              </a:spcBef>
              <a:spcAft>
                <a:spcPct val="0"/>
              </a:spcAft>
              <a:buClr>
                <a:srgbClr val="63C3F5"/>
              </a:buClr>
              <a:buSzPct val="100000"/>
              <a:buFont typeface="Arial" panose="020B0604020202020204" pitchFamily="34" charset="0"/>
              <a:buChar char="■"/>
              <a:defRPr kern="1200">
                <a:solidFill>
                  <a:srgbClr val="63C3F5"/>
                </a:solidFill>
                <a:latin typeface="Arial" charset="0"/>
                <a:ea typeface="Arial" charset="0"/>
                <a:cs typeface="Arial" charset="0"/>
              </a:defRPr>
            </a:lvl1pPr>
            <a:lvl2pPr marL="627063" indent="-169863" algn="l" defTabSz="457200" rtl="0" eaLnBrk="0" fontAlgn="base" hangingPunct="0">
              <a:spcBef>
                <a:spcPct val="20000"/>
              </a:spcBef>
              <a:spcAft>
                <a:spcPct val="0"/>
              </a:spcAft>
              <a:buClr>
                <a:srgbClr val="63C3F5"/>
              </a:buClr>
              <a:buFont typeface="Arial Italic"/>
              <a:buChar char="■"/>
              <a:defRPr sz="1300" kern="1200">
                <a:solidFill>
                  <a:schemeClr val="tx1"/>
                </a:solidFill>
                <a:latin typeface="Arial" charset="0"/>
                <a:ea typeface="Arial" charset="0"/>
                <a:cs typeface="Arial" charset="0"/>
              </a:defRPr>
            </a:lvl2pPr>
            <a:lvl3pPr marL="627063" algn="l" defTabSz="457200" rtl="0" eaLnBrk="0" fontAlgn="base" hangingPunct="0">
              <a:spcBef>
                <a:spcPct val="20000"/>
              </a:spcBef>
              <a:spcAft>
                <a:spcPct val="0"/>
              </a:spcAft>
              <a:buClr>
                <a:srgbClr val="9F5BEF"/>
              </a:buClr>
              <a:buFont typeface="Arial" panose="020B0604020202020204" pitchFamily="34" charset="0"/>
              <a:defRPr sz="1300" kern="1200">
                <a:solidFill>
                  <a:schemeClr val="tx1"/>
                </a:solidFill>
                <a:latin typeface="Arial" charset="0"/>
                <a:ea typeface="Arial" charset="0"/>
                <a:cs typeface="Arial" charset="0"/>
              </a:defRPr>
            </a:lvl3pPr>
            <a:lvl4pPr marL="627063" indent="177800" algn="l" defTabSz="457200" rtl="0" eaLnBrk="0" fontAlgn="base" hangingPunct="0">
              <a:spcBef>
                <a:spcPct val="20000"/>
              </a:spcBef>
              <a:spcAft>
                <a:spcPct val="0"/>
              </a:spcAft>
              <a:buClr>
                <a:srgbClr val="63C3F5"/>
              </a:buClr>
              <a:buFont typeface="Arial" panose="020B0604020202020204" pitchFamily="34" charset="0"/>
              <a:buChar char="–"/>
              <a:defRPr sz="1100" kern="1200">
                <a:solidFill>
                  <a:schemeClr val="tx1"/>
                </a:solidFill>
                <a:latin typeface="Arial" charset="0"/>
                <a:ea typeface="Arial" charset="0"/>
                <a:cs typeface="Arial" charset="0"/>
              </a:defRPr>
            </a:lvl4pPr>
            <a:lvl5pPr marL="806450" algn="l" defTabSz="457200" rtl="0" eaLnBrk="0" fontAlgn="base" hangingPunct="0">
              <a:spcBef>
                <a:spcPct val="20000"/>
              </a:spcBef>
              <a:spcAft>
                <a:spcPct val="0"/>
              </a:spcAft>
              <a:buClr>
                <a:srgbClr val="9F5BEF"/>
              </a:buClr>
              <a:buFont typeface="Arial" panose="020B0604020202020204" pitchFamily="34" charset="0"/>
              <a:defRPr sz="11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EE7444"/>
              </a:buClr>
            </a:pPr>
            <a:r>
              <a:rPr lang="fr-FR" altLang="fr-FR" b="1" smtClean="0">
                <a:solidFill>
                  <a:srgbClr val="000000"/>
                </a:solidFill>
                <a:latin typeface="Arial" panose="020B0604020202020204" pitchFamily="34" charset="0"/>
                <a:cs typeface="Arial" panose="020B0604020202020204" pitchFamily="34" charset="0"/>
              </a:rPr>
              <a:t> Seule épreuve terminale en classe de première</a:t>
            </a:r>
          </a:p>
          <a:p>
            <a:pPr>
              <a:buClr>
                <a:srgbClr val="EE7444"/>
              </a:buClr>
            </a:pPr>
            <a:endParaRPr lang="fr-FR" altLang="fr-FR" b="1" dirty="0" smtClean="0">
              <a:solidFill>
                <a:srgbClr val="FFC000"/>
              </a:solidFill>
              <a:latin typeface="Arial" panose="020B0604020202020204" pitchFamily="34" charset="0"/>
              <a:cs typeface="Arial" panose="020B0604020202020204" pitchFamily="34" charset="0"/>
            </a:endParaRPr>
          </a:p>
        </p:txBody>
      </p:sp>
      <p:sp>
        <p:nvSpPr>
          <p:cNvPr id="7" name="ZoneTexte 4"/>
          <p:cNvSpPr txBox="1">
            <a:spLocks noGrp="1" noChangeArrowheads="1"/>
          </p:cNvSpPr>
          <p:nvPr>
            <p:ph idx="1"/>
          </p:nvPr>
        </p:nvSpPr>
        <p:spPr bwMode="auto">
          <a:xfrm>
            <a:off x="885852" y="1467123"/>
            <a:ext cx="7881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lvl="1" algn="ctr" eaLnBrk="1" hangingPunct="1">
              <a:spcBef>
                <a:spcPct val="0"/>
              </a:spcBef>
              <a:buClrTx/>
              <a:buFontTx/>
              <a:buNone/>
            </a:pPr>
            <a:endParaRPr lang="fr-FR" altLang="fr-FR" sz="3200" b="1" dirty="0" smtClean="0">
              <a:latin typeface="Calibri" panose="020F0502020204030204" pitchFamily="34" charset="0"/>
            </a:endParaRPr>
          </a:p>
          <a:p>
            <a:pPr eaLnBrk="1" hangingPunct="1">
              <a:spcBef>
                <a:spcPct val="0"/>
              </a:spcBef>
              <a:buClrTx/>
              <a:buSzTx/>
              <a:buFontTx/>
              <a:buNone/>
            </a:pPr>
            <a:endParaRPr lang="fr-FR" altLang="fr-FR" dirty="0">
              <a:solidFill>
                <a:schemeClr val="tx1"/>
              </a:solidFill>
              <a:latin typeface="Calibri" panose="020F0502020204030204" pitchFamily="34" charset="0"/>
            </a:endParaRPr>
          </a:p>
        </p:txBody>
      </p:sp>
      <p:pic>
        <p:nvPicPr>
          <p:cNvPr id="8" name="Image 7"/>
          <p:cNvPicPr>
            <a:picLocks noChangeAspect="1"/>
          </p:cNvPicPr>
          <p:nvPr/>
        </p:nvPicPr>
        <p:blipFill>
          <a:blip r:embed="rId2"/>
          <a:stretch>
            <a:fillRect/>
          </a:stretch>
        </p:blipFill>
        <p:spPr>
          <a:xfrm>
            <a:off x="3029658" y="2045393"/>
            <a:ext cx="3432345" cy="1219306"/>
          </a:xfrm>
          <a:prstGeom prst="rect">
            <a:avLst/>
          </a:prstGeom>
        </p:spPr>
      </p:pic>
      <p:sp>
        <p:nvSpPr>
          <p:cNvPr id="9" name="ZoneTexte 4"/>
          <p:cNvSpPr txBox="1">
            <a:spLocks noChangeArrowheads="1"/>
          </p:cNvSpPr>
          <p:nvPr/>
        </p:nvSpPr>
        <p:spPr bwMode="auto">
          <a:xfrm>
            <a:off x="857250" y="3481388"/>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b="1" dirty="0">
                <a:solidFill>
                  <a:schemeClr val="tx1"/>
                </a:solidFill>
              </a:rPr>
              <a:t>Voie générale </a:t>
            </a:r>
          </a:p>
        </p:txBody>
      </p:sp>
      <p:sp>
        <p:nvSpPr>
          <p:cNvPr id="10" name="ZoneTexte 5"/>
          <p:cNvSpPr txBox="1">
            <a:spLocks noChangeArrowheads="1"/>
          </p:cNvSpPr>
          <p:nvPr/>
        </p:nvSpPr>
        <p:spPr bwMode="auto">
          <a:xfrm>
            <a:off x="4676775" y="3481388"/>
            <a:ext cx="413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r-FR" altLang="fr-FR" b="1" dirty="0">
                <a:solidFill>
                  <a:schemeClr val="tx1"/>
                </a:solidFill>
              </a:rPr>
              <a:t>Voie technologique</a:t>
            </a:r>
          </a:p>
        </p:txBody>
      </p:sp>
      <p:sp>
        <p:nvSpPr>
          <p:cNvPr id="11" name="ZoneTexte 7">
            <a:extLst>
              <a:ext uri="{FF2B5EF4-FFF2-40B4-BE49-F238E27FC236}">
                <a16:creationId xmlns:a16="http://schemas.microsoft.com/office/drawing/2014/main" id="{7784829B-8065-8B4B-A0EA-93AE49040C8E}"/>
              </a:ext>
            </a:extLst>
          </p:cNvPr>
          <p:cNvSpPr txBox="1">
            <a:spLocks noChangeArrowheads="1"/>
          </p:cNvSpPr>
          <p:nvPr/>
        </p:nvSpPr>
        <p:spPr bwMode="auto">
          <a:xfrm>
            <a:off x="4886325" y="4129088"/>
            <a:ext cx="3714750" cy="1708150"/>
          </a:xfrm>
          <a:prstGeom prst="rect">
            <a:avLst/>
          </a:prstGeom>
          <a:solidFill>
            <a:schemeClr val="bg1"/>
          </a:solidFill>
          <a:ln w="38100">
            <a:solidFill>
              <a:schemeClr val="accent6"/>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500" dirty="0"/>
          </a:p>
          <a:p>
            <a:pPr algn="ctr" eaLnBrk="1" hangingPunct="1">
              <a:spcBef>
                <a:spcPct val="0"/>
              </a:spcBef>
              <a:buClrTx/>
              <a:buSzTx/>
              <a:buFontTx/>
              <a:buNone/>
              <a:defRPr/>
            </a:pPr>
            <a:r>
              <a:rPr lang="fr-FR" altLang="fr-FR" sz="1500" dirty="0"/>
              <a:t>Un commentaire</a:t>
            </a:r>
          </a:p>
          <a:p>
            <a:pPr algn="ctr" eaLnBrk="1" hangingPunct="1">
              <a:spcBef>
                <a:spcPct val="0"/>
              </a:spcBef>
              <a:buClrTx/>
              <a:buSzTx/>
              <a:buFontTx/>
              <a:buNone/>
              <a:defRPr/>
            </a:pPr>
            <a:r>
              <a:rPr lang="fr-FR" altLang="fr-FR" sz="1500" b="1" dirty="0"/>
              <a:t>OU </a:t>
            </a:r>
          </a:p>
          <a:p>
            <a:pPr algn="ctr" eaLnBrk="1" hangingPunct="1">
              <a:spcBef>
                <a:spcPct val="0"/>
              </a:spcBef>
              <a:buClrTx/>
              <a:buSzTx/>
              <a:buFontTx/>
              <a:buNone/>
              <a:defRPr/>
            </a:pPr>
            <a:r>
              <a:rPr lang="fr-FR" altLang="fr-FR" sz="1500" dirty="0"/>
              <a:t>Une contraction de texte</a:t>
            </a:r>
          </a:p>
          <a:p>
            <a:pPr algn="ctr" eaLnBrk="1" hangingPunct="1">
              <a:spcBef>
                <a:spcPct val="0"/>
              </a:spcBef>
              <a:buClrTx/>
              <a:buSzTx/>
              <a:buFontTx/>
              <a:buNone/>
              <a:defRPr/>
            </a:pPr>
            <a:r>
              <a:rPr lang="fr-FR" altLang="fr-FR" sz="1500" dirty="0"/>
              <a:t>Suivie d’un essai</a:t>
            </a:r>
          </a:p>
          <a:p>
            <a:pPr algn="ctr" eaLnBrk="1" hangingPunct="1">
              <a:spcBef>
                <a:spcPct val="0"/>
              </a:spcBef>
              <a:buClrTx/>
              <a:buSzTx/>
              <a:buFontTx/>
              <a:buNone/>
              <a:defRPr/>
            </a:pPr>
            <a:r>
              <a:rPr lang="fr-FR" altLang="fr-FR" sz="1500" b="1" dirty="0"/>
              <a:t>/20</a:t>
            </a:r>
          </a:p>
          <a:p>
            <a:pPr algn="ctr" eaLnBrk="1" hangingPunct="1">
              <a:spcBef>
                <a:spcPct val="0"/>
              </a:spcBef>
              <a:buClrTx/>
              <a:buSzTx/>
              <a:buFontTx/>
              <a:buNone/>
              <a:defRPr/>
            </a:pPr>
            <a:r>
              <a:rPr lang="fr-FR" altLang="fr-FR" sz="1500" dirty="0"/>
              <a:t> </a:t>
            </a:r>
          </a:p>
        </p:txBody>
      </p:sp>
      <p:sp>
        <p:nvSpPr>
          <p:cNvPr id="12" name="ZoneTexte 6"/>
          <p:cNvSpPr txBox="1">
            <a:spLocks noChangeArrowheads="1"/>
          </p:cNvSpPr>
          <p:nvPr/>
        </p:nvSpPr>
        <p:spPr bwMode="auto">
          <a:xfrm>
            <a:off x="904875" y="4129088"/>
            <a:ext cx="3714750" cy="1708150"/>
          </a:xfrm>
          <a:prstGeom prst="rect">
            <a:avLst/>
          </a:prstGeom>
          <a:solidFill>
            <a:schemeClr val="bg1"/>
          </a:solidFill>
          <a:ln w="38100">
            <a:solidFill>
              <a:srgbClr val="95BCE5"/>
            </a:solidFill>
            <a:miter lim="800000"/>
            <a:headEnd/>
            <a:tailEnd/>
          </a:ln>
        </p:spPr>
        <p:txBody>
          <a:bodyPr>
            <a:spAutoFit/>
          </a:bodyPr>
          <a:lstStyle>
            <a:lvl1pPr>
              <a:spcBef>
                <a:spcPct val="20000"/>
              </a:spcBef>
              <a:buClr>
                <a:srgbClr val="FF6C1A"/>
              </a:buClr>
              <a:buSzPct val="100000"/>
              <a:buFont typeface="Arial" panose="020B0604020202020204" pitchFamily="34" charset="0"/>
              <a:buChar char="■"/>
              <a:defRPr>
                <a:solidFill>
                  <a:srgbClr val="FF6C1A"/>
                </a:solidFill>
                <a:latin typeface="Arial" panose="020B0604020202020204" pitchFamily="34" charset="0"/>
                <a:cs typeface="Arial" panose="020B0604020202020204" pitchFamily="34" charset="0"/>
              </a:defRPr>
            </a:lvl1pPr>
            <a:lvl2pPr marL="742950" indent="-285750">
              <a:spcBef>
                <a:spcPct val="20000"/>
              </a:spcBef>
              <a:buClr>
                <a:srgbClr val="FF6C1A"/>
              </a:buClr>
              <a:buFont typeface="Arial Italic"/>
              <a:buChar char="■"/>
              <a:defRPr sz="13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F5BEF"/>
              </a:buClr>
              <a:buFont typeface="Arial" panose="020B0604020202020204" pitchFamily="34" charset="0"/>
              <a:defRPr sz="13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FF6C1A"/>
              </a:buClr>
              <a:buFont typeface="Arial" panose="020B0604020202020204" pitchFamily="34" charset="0"/>
              <a:buChar char="–"/>
              <a:defRPr sz="11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rgbClr val="9F5BEF"/>
              </a:buClr>
              <a:buFont typeface="Arial" panose="020B0604020202020204" pitchFamily="34" charset="0"/>
              <a:defRPr sz="11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fr-FR" altLang="fr-FR" sz="1500">
              <a:solidFill>
                <a:schemeClr val="tx1"/>
              </a:solidFill>
            </a:endParaRPr>
          </a:p>
          <a:p>
            <a:pPr algn="ctr" eaLnBrk="1" hangingPunct="1">
              <a:spcBef>
                <a:spcPct val="0"/>
              </a:spcBef>
              <a:buClrTx/>
              <a:buSzTx/>
              <a:buFontTx/>
              <a:buNone/>
            </a:pPr>
            <a:r>
              <a:rPr lang="fr-FR" altLang="fr-FR" sz="1500">
                <a:solidFill>
                  <a:schemeClr val="tx1"/>
                </a:solidFill>
              </a:rPr>
              <a:t>Un commentaire</a:t>
            </a:r>
          </a:p>
          <a:p>
            <a:pPr algn="ctr" eaLnBrk="1" hangingPunct="1">
              <a:spcBef>
                <a:spcPct val="0"/>
              </a:spcBef>
              <a:buClrTx/>
              <a:buSzTx/>
              <a:buFontTx/>
              <a:buNone/>
            </a:pPr>
            <a:r>
              <a:rPr lang="fr-FR" altLang="fr-FR" sz="1500" b="1">
                <a:solidFill>
                  <a:schemeClr val="tx1"/>
                </a:solidFill>
              </a:rPr>
              <a:t>OU </a:t>
            </a:r>
          </a:p>
          <a:p>
            <a:pPr algn="ctr" eaLnBrk="1" hangingPunct="1">
              <a:spcBef>
                <a:spcPct val="0"/>
              </a:spcBef>
              <a:buClrTx/>
              <a:buSzTx/>
              <a:buFontTx/>
              <a:buNone/>
            </a:pPr>
            <a:r>
              <a:rPr lang="fr-FR" altLang="fr-FR" sz="1500">
                <a:solidFill>
                  <a:schemeClr val="tx1"/>
                </a:solidFill>
              </a:rPr>
              <a:t>Une dissertation</a:t>
            </a:r>
          </a:p>
          <a:p>
            <a:pPr algn="ctr" eaLnBrk="1" hangingPunct="1">
              <a:spcBef>
                <a:spcPct val="0"/>
              </a:spcBef>
              <a:buClrTx/>
              <a:buSzTx/>
              <a:buFontTx/>
              <a:buNone/>
            </a:pPr>
            <a:endParaRPr lang="fr-FR" altLang="fr-FR" sz="1500">
              <a:solidFill>
                <a:schemeClr val="tx1"/>
              </a:solidFill>
            </a:endParaRPr>
          </a:p>
          <a:p>
            <a:pPr algn="ctr" eaLnBrk="1" hangingPunct="1">
              <a:spcBef>
                <a:spcPct val="0"/>
              </a:spcBef>
              <a:buClrTx/>
              <a:buSzTx/>
              <a:buFontTx/>
              <a:buNone/>
            </a:pPr>
            <a:r>
              <a:rPr lang="fr-FR" altLang="fr-FR" sz="1500" b="1">
                <a:solidFill>
                  <a:schemeClr val="tx1"/>
                </a:solidFill>
              </a:rPr>
              <a:t>/20</a:t>
            </a:r>
          </a:p>
          <a:p>
            <a:pPr algn="ctr" eaLnBrk="1" hangingPunct="1">
              <a:spcBef>
                <a:spcPct val="0"/>
              </a:spcBef>
              <a:buClrTx/>
              <a:buSzTx/>
              <a:buFontTx/>
              <a:buNone/>
            </a:pPr>
            <a:r>
              <a:rPr lang="fr-FR" altLang="fr-FR" sz="1500">
                <a:solidFill>
                  <a:schemeClr val="tx1"/>
                </a:solidFill>
              </a:rPr>
              <a:t> </a:t>
            </a:r>
          </a:p>
        </p:txBody>
      </p:sp>
    </p:spTree>
    <p:extLst>
      <p:ext uri="{BB962C8B-B14F-4D97-AF65-F5344CB8AC3E}">
        <p14:creationId xmlns:p14="http://schemas.microsoft.com/office/powerpoint/2010/main" val="407136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D5617C57-BA82-49BB-8995-38E9AC3F03E0}" type="slidenum">
              <a:rPr lang="fr-FR" altLang="fr-FR" smtClean="0"/>
              <a:pPr>
                <a:defRPr/>
              </a:pPr>
              <a:t>9</a:t>
            </a:fld>
            <a:endParaRPr lang="fr-FR" altLang="fr-FR"/>
          </a:p>
        </p:txBody>
      </p:sp>
      <p:sp>
        <p:nvSpPr>
          <p:cNvPr id="5" name="Titre 1">
            <a:extLst>
              <a:ext uri="{FF2B5EF4-FFF2-40B4-BE49-F238E27FC236}">
                <a16:creationId xmlns:a16="http://schemas.microsoft.com/office/drawing/2014/main" id="{8057C32A-0B85-7845-A593-9C38F5A32F00}"/>
              </a:ext>
            </a:extLst>
          </p:cNvPr>
          <p:cNvSpPr>
            <a:spLocks noGrp="1"/>
          </p:cNvSpPr>
          <p:nvPr>
            <p:ph type="title"/>
          </p:nvPr>
        </p:nvSpPr>
        <p:spPr/>
        <p:txBody>
          <a:bodyPr anchor="t"/>
          <a:lstStyle/>
          <a:p>
            <a:pPr>
              <a:defRPr/>
            </a:pPr>
            <a:r>
              <a:rPr lang="fr-FR" dirty="0"/>
              <a:t>FOCUS SUR : LES épreuves anticipées de français</a:t>
            </a:r>
          </a:p>
        </p:txBody>
      </p:sp>
      <p:sp>
        <p:nvSpPr>
          <p:cNvPr id="6" name="Espace réservé du texte 2">
            <a:extLst>
              <a:ext uri="{FF2B5EF4-FFF2-40B4-BE49-F238E27FC236}">
                <a16:creationId xmlns:a16="http://schemas.microsoft.com/office/drawing/2014/main" id="{AF9CC205-F24F-9C49-BDD7-8511F78364CE}"/>
              </a:ext>
            </a:extLst>
          </p:cNvPr>
          <p:cNvSpPr>
            <a:spLocks noGrp="1"/>
          </p:cNvSpPr>
          <p:nvPr>
            <p:ph idx="1"/>
          </p:nvPr>
        </p:nvSpPr>
        <p:spPr>
          <a:xfrm>
            <a:off x="823534" y="1375761"/>
            <a:ext cx="7881400" cy="4525963"/>
          </a:xfrm>
        </p:spPr>
        <p:txBody>
          <a:bodyPr/>
          <a:lstStyle/>
          <a:p>
            <a:pPr marL="457200" lvl="1" indent="0" algn="ctr">
              <a:buFont typeface="Arial Italic"/>
              <a:buNone/>
              <a:defRPr/>
            </a:pPr>
            <a:r>
              <a:rPr lang="fr-FR" sz="3200" b="1" dirty="0">
                <a:latin typeface="Calibri" pitchFamily="34" charset="0"/>
                <a:ea typeface="+mn-ea"/>
              </a:rPr>
              <a:t>Epreuve orale </a:t>
            </a:r>
          </a:p>
          <a:p>
            <a:pPr marL="457200" lvl="1" indent="0" algn="ctr">
              <a:buFont typeface="Arial Italic"/>
              <a:buNone/>
              <a:defRPr/>
            </a:pPr>
            <a:r>
              <a:rPr lang="fr-FR" sz="1800" b="1" dirty="0"/>
              <a:t>En voie générale et en voie technologique :</a:t>
            </a:r>
          </a:p>
          <a:p>
            <a:pPr marL="457200" lvl="1" indent="0" algn="ctr">
              <a:buFont typeface="Arial Italic"/>
              <a:buNone/>
              <a:defRPr/>
            </a:pPr>
            <a:r>
              <a:rPr lang="fr-FR" sz="1800" b="1" dirty="0"/>
              <a:t>30 minutes de préparation </a:t>
            </a:r>
          </a:p>
          <a:p>
            <a:pPr marL="457200" lvl="1" indent="0" algn="ctr">
              <a:buFont typeface="Arial Italic"/>
              <a:buNone/>
              <a:defRPr/>
            </a:pPr>
            <a:r>
              <a:rPr lang="fr-FR" sz="1800" b="1" dirty="0"/>
              <a:t>puis 20 minutes d’exposé</a:t>
            </a:r>
          </a:p>
          <a:p>
            <a:pPr marL="457200" lvl="1" indent="0" algn="ctr">
              <a:buFont typeface="Arial Italic"/>
              <a:buNone/>
              <a:defRPr/>
            </a:pPr>
            <a:r>
              <a:rPr lang="fr-FR" sz="1800" b="1" dirty="0"/>
              <a:t>Coefficient 5</a:t>
            </a:r>
          </a:p>
          <a:p>
            <a:pPr marL="0" indent="0">
              <a:buClr>
                <a:srgbClr val="EE7444"/>
              </a:buClr>
              <a:buFont typeface="Arial"/>
              <a:buNone/>
              <a:defRPr/>
            </a:pPr>
            <a:endParaRPr lang="fr-FR" dirty="0">
              <a:solidFill>
                <a:prstClr val="black"/>
              </a:solidFill>
            </a:endParaRPr>
          </a:p>
          <a:p>
            <a:pPr marL="0" indent="0">
              <a:buClr>
                <a:srgbClr val="EE7444"/>
              </a:buClr>
              <a:buFont typeface="Arial"/>
              <a:buNone/>
              <a:defRPr/>
            </a:pPr>
            <a:endParaRPr lang="fr-FR" dirty="0">
              <a:solidFill>
                <a:prstClr val="black"/>
              </a:solidFill>
            </a:endParaRPr>
          </a:p>
          <a:p>
            <a:pPr>
              <a:buClr>
                <a:srgbClr val="EE7444"/>
              </a:buClr>
              <a:defRPr/>
            </a:pPr>
            <a:endParaRPr lang="fr-FR" dirty="0">
              <a:solidFill>
                <a:prstClr val="black"/>
              </a:solidFill>
            </a:endParaRPr>
          </a:p>
          <a:p>
            <a:pPr marL="0" indent="0">
              <a:buClr>
                <a:srgbClr val="EE7444"/>
              </a:buClr>
              <a:buFont typeface="Arial"/>
              <a:buNone/>
              <a:defRPr/>
            </a:pPr>
            <a:endParaRPr lang="fr-FR" sz="1400" dirty="0">
              <a:solidFill>
                <a:prstClr val="black"/>
              </a:solidFill>
            </a:endParaRPr>
          </a:p>
          <a:p>
            <a:pPr lvl="1">
              <a:defRPr/>
            </a:pPr>
            <a:endParaRPr lang="fr-FR" dirty="0"/>
          </a:p>
          <a:p>
            <a:pPr lvl="1">
              <a:defRPr/>
            </a:pPr>
            <a:endParaRPr lang="fr-FR" dirty="0"/>
          </a:p>
        </p:txBody>
      </p:sp>
      <p:sp>
        <p:nvSpPr>
          <p:cNvPr id="7" name="ZoneTexte 6">
            <a:extLst>
              <a:ext uri="{FF2B5EF4-FFF2-40B4-BE49-F238E27FC236}">
                <a16:creationId xmlns:a16="http://schemas.microsoft.com/office/drawing/2014/main" id="{FD5229DA-4B78-DB4C-A288-3C76DFA0BB5A}"/>
              </a:ext>
            </a:extLst>
          </p:cNvPr>
          <p:cNvSpPr txBox="1">
            <a:spLocks noChangeArrowheads="1"/>
          </p:cNvSpPr>
          <p:nvPr/>
        </p:nvSpPr>
        <p:spPr bwMode="auto">
          <a:xfrm>
            <a:off x="804863" y="3739277"/>
            <a:ext cx="3714750" cy="2168525"/>
          </a:xfrm>
          <a:prstGeom prst="rect">
            <a:avLst/>
          </a:prstGeom>
          <a:solidFill>
            <a:schemeClr val="bg1"/>
          </a:solidFill>
          <a:ln w="38100">
            <a:solidFill>
              <a:schemeClr val="accent6"/>
            </a:solidFill>
            <a:miter lim="800000"/>
            <a:headEnd/>
            <a:tailEnd/>
          </a:ln>
        </p:spPr>
        <p:txBody>
          <a:bodyPr>
            <a:spAutoFit/>
          </a:bodyPr>
          <a:lstStyle>
            <a:lvl1pPr eaLnBrk="0" hangingPunct="0">
              <a:spcBef>
                <a:spcPct val="20000"/>
              </a:spcBef>
              <a:buClr>
                <a:schemeClr val="bg2"/>
              </a:buClr>
              <a:buSzPct val="100000"/>
              <a:buFont typeface="Arial" pitchFamily="34" charset="0"/>
              <a:buChar char="■"/>
              <a:defRPr>
                <a:solidFill>
                  <a:schemeClr val="tx1"/>
                </a:solidFill>
                <a:latin typeface="Arial" pitchFamily="34" charset="0"/>
                <a:ea typeface="Roboto" pitchFamily="2" charset="0"/>
                <a:cs typeface="Arial"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itchFamily="34" charset="0"/>
                <a:ea typeface="Roboto" pitchFamily="2" charset="0"/>
                <a:cs typeface="Arial" pitchFamily="34" charset="0"/>
              </a:defRPr>
            </a:lvl2pPr>
            <a:lvl3pPr marL="1143000" indent="-228600" eaLnBrk="0" hangingPunct="0">
              <a:spcBef>
                <a:spcPct val="20000"/>
              </a:spcBef>
              <a:buFont typeface="Arial" pitchFamily="34" charset="0"/>
              <a:defRPr sz="1300">
                <a:solidFill>
                  <a:schemeClr val="tx1"/>
                </a:solidFill>
                <a:latin typeface="Arial" pitchFamily="34" charset="0"/>
                <a:ea typeface="Roboto" pitchFamily="2" charset="0"/>
                <a:cs typeface="Arial" pitchFamily="34" charset="0"/>
              </a:defRPr>
            </a:lvl3pPr>
            <a:lvl4pPr marL="1600200" indent="-228600" eaLnBrk="0" hangingPunct="0">
              <a:spcBef>
                <a:spcPct val="20000"/>
              </a:spcBef>
              <a:buClr>
                <a:schemeClr val="bg2"/>
              </a:buClr>
              <a:buFont typeface="Arial" pitchFamily="34" charset="0"/>
              <a:buChar char="–"/>
              <a:defRPr sz="1100">
                <a:solidFill>
                  <a:schemeClr val="tx1"/>
                </a:solidFill>
                <a:latin typeface="Arial" pitchFamily="34" charset="0"/>
                <a:ea typeface="Roboto" pitchFamily="2" charset="0"/>
                <a:cs typeface="Arial" pitchFamily="34" charset="0"/>
              </a:defRPr>
            </a:lvl4pPr>
            <a:lvl5pPr marL="2057400" indent="-228600" eaLnBrk="0" hangingPunct="0">
              <a:spcBef>
                <a:spcPct val="20000"/>
              </a:spcBef>
              <a:buFont typeface="Arial" pitchFamily="34" charset="0"/>
              <a:defRPr sz="1100">
                <a:solidFill>
                  <a:schemeClr val="tx1"/>
                </a:solidFill>
                <a:latin typeface="Arial" pitchFamily="34" charset="0"/>
                <a:ea typeface="Roboto" pitchFamily="2" charset="0"/>
                <a:cs typeface="Arial" pitchFamily="34" charset="0"/>
              </a:defRPr>
            </a:lvl5pPr>
            <a:lvl6pPr marL="25146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6pPr>
            <a:lvl7pPr marL="29718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7pPr>
            <a:lvl8pPr marL="34290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8pPr>
            <a:lvl9pPr marL="3886200" indent="-228600" defTabSz="457200" eaLnBrk="0" fontAlgn="base" hangingPunct="0">
              <a:spcBef>
                <a:spcPct val="20000"/>
              </a:spcBef>
              <a:spcAft>
                <a:spcPct val="0"/>
              </a:spcAft>
              <a:buFont typeface="Arial" pitchFamily="34" charset="0"/>
              <a:defRPr sz="1100">
                <a:solidFill>
                  <a:schemeClr val="tx1"/>
                </a:solidFill>
                <a:latin typeface="Arial" pitchFamily="34" charset="0"/>
                <a:ea typeface="Roboto" pitchFamily="2" charset="0"/>
                <a:cs typeface="Arial" pitchFamily="34" charset="0"/>
              </a:defRPr>
            </a:lvl9pPr>
          </a:lstStyle>
          <a:p>
            <a:pPr algn="ctr" eaLnBrk="1" hangingPunct="1">
              <a:spcBef>
                <a:spcPct val="0"/>
              </a:spcBef>
              <a:buClrTx/>
              <a:buSzTx/>
              <a:buFontTx/>
              <a:buNone/>
              <a:defRPr/>
            </a:pPr>
            <a:endParaRPr lang="fr-FR" altLang="fr-FR" sz="1500" dirty="0"/>
          </a:p>
          <a:p>
            <a:pPr algn="ctr" eaLnBrk="1" hangingPunct="1">
              <a:spcBef>
                <a:spcPct val="0"/>
              </a:spcBef>
              <a:buClrTx/>
              <a:buSzTx/>
              <a:buFontTx/>
              <a:buNone/>
              <a:defRPr/>
            </a:pPr>
            <a:r>
              <a:rPr lang="fr-FR" altLang="fr-FR" sz="1500" b="1" dirty="0"/>
              <a:t>1</a:t>
            </a:r>
            <a:r>
              <a:rPr lang="fr-FR" altLang="fr-FR" sz="1500" b="1" baseline="30000" dirty="0"/>
              <a:t>ère</a:t>
            </a:r>
            <a:r>
              <a:rPr lang="fr-FR" altLang="fr-FR" sz="1500" b="1" dirty="0"/>
              <a:t> partie de l’épreuve : </a:t>
            </a:r>
          </a:p>
          <a:p>
            <a:pPr algn="ctr" eaLnBrk="1" hangingPunct="1">
              <a:spcBef>
                <a:spcPct val="0"/>
              </a:spcBef>
              <a:buClrTx/>
              <a:buSzTx/>
              <a:buFontTx/>
              <a:buNone/>
              <a:defRPr/>
            </a:pPr>
            <a:endParaRPr lang="fr-FR" altLang="fr-FR" sz="1500" b="1" dirty="0"/>
          </a:p>
          <a:p>
            <a:pPr algn="ctr" eaLnBrk="1" hangingPunct="1">
              <a:spcBef>
                <a:spcPct val="0"/>
              </a:spcBef>
              <a:buClrTx/>
              <a:buSzTx/>
              <a:buFontTx/>
              <a:buNone/>
              <a:defRPr/>
            </a:pPr>
            <a:r>
              <a:rPr lang="fr-FR" altLang="fr-FR" sz="1500" dirty="0"/>
              <a:t>Exposé sur un des textes du descriptif</a:t>
            </a:r>
          </a:p>
          <a:p>
            <a:pPr algn="ctr" eaLnBrk="1" hangingPunct="1">
              <a:spcBef>
                <a:spcPct val="0"/>
              </a:spcBef>
              <a:buClrTx/>
              <a:buSzTx/>
              <a:buFontTx/>
              <a:buNone/>
              <a:defRPr/>
            </a:pPr>
            <a:endParaRPr lang="fr-FR" altLang="fr-FR" sz="1500" dirty="0"/>
          </a:p>
          <a:p>
            <a:pPr algn="ctr" eaLnBrk="1" hangingPunct="1">
              <a:spcBef>
                <a:spcPct val="0"/>
              </a:spcBef>
              <a:buClrTx/>
              <a:buSzTx/>
              <a:buFontTx/>
              <a:buNone/>
              <a:defRPr/>
            </a:pPr>
            <a:endParaRPr lang="fr-FR" altLang="fr-FR" sz="1500" dirty="0"/>
          </a:p>
          <a:p>
            <a:pPr algn="ctr" eaLnBrk="1" hangingPunct="1">
              <a:spcBef>
                <a:spcPct val="0"/>
              </a:spcBef>
              <a:buClrTx/>
              <a:buSzTx/>
              <a:buFontTx/>
              <a:buNone/>
              <a:defRPr/>
            </a:pPr>
            <a:endParaRPr lang="fr-FR" altLang="fr-FR" sz="1500" dirty="0"/>
          </a:p>
          <a:p>
            <a:pPr algn="ctr" eaLnBrk="1" hangingPunct="1">
              <a:spcBef>
                <a:spcPct val="0"/>
              </a:spcBef>
              <a:buClrTx/>
              <a:buSzTx/>
              <a:buFontTx/>
              <a:buNone/>
              <a:defRPr/>
            </a:pPr>
            <a:r>
              <a:rPr lang="fr-FR" altLang="fr-FR" sz="1500" b="1" dirty="0"/>
              <a:t>/12</a:t>
            </a:r>
          </a:p>
          <a:p>
            <a:pPr algn="ctr" eaLnBrk="1" hangingPunct="1">
              <a:spcBef>
                <a:spcPct val="0"/>
              </a:spcBef>
              <a:buClrTx/>
              <a:buSzTx/>
              <a:buFontTx/>
              <a:buNone/>
              <a:defRPr/>
            </a:pPr>
            <a:r>
              <a:rPr lang="fr-FR" altLang="fr-FR" sz="1500" b="1" dirty="0"/>
              <a:t>12 minutes</a:t>
            </a:r>
            <a:endParaRPr lang="fr-FR" altLang="fr-FR" sz="1500" dirty="0"/>
          </a:p>
        </p:txBody>
      </p:sp>
      <p:sp>
        <p:nvSpPr>
          <p:cNvPr id="8" name="ZoneTexte 7">
            <a:extLst>
              <a:ext uri="{FF2B5EF4-FFF2-40B4-BE49-F238E27FC236}">
                <a16:creationId xmlns:a16="http://schemas.microsoft.com/office/drawing/2014/main" id="{F1DAB255-96B3-6546-8B67-7F73B2FE3AD1}"/>
              </a:ext>
            </a:extLst>
          </p:cNvPr>
          <p:cNvSpPr txBox="1"/>
          <p:nvPr/>
        </p:nvSpPr>
        <p:spPr>
          <a:xfrm>
            <a:off x="4974322" y="3739277"/>
            <a:ext cx="3714750" cy="2168525"/>
          </a:xfrm>
          <a:prstGeom prst="rect">
            <a:avLst/>
          </a:prstGeom>
          <a:solidFill>
            <a:schemeClr val="bg1"/>
          </a:solidFill>
          <a:ln w="38100">
            <a:solidFill>
              <a:schemeClr val="accent6"/>
            </a:solidFill>
          </a:ln>
        </p:spPr>
        <p:txBody>
          <a:bodyPr>
            <a:spAutoFit/>
          </a:bodyPr>
          <a:lstStyle/>
          <a:p>
            <a:pPr algn="ctr" eaLnBrk="1" hangingPunct="1">
              <a:defRPr/>
            </a:pPr>
            <a:endParaRPr lang="fr-FR" sz="1500" dirty="0">
              <a:latin typeface="Arial" panose="020B0604020202020204" pitchFamily="34" charset="0"/>
            </a:endParaRPr>
          </a:p>
          <a:p>
            <a:pPr algn="ctr" eaLnBrk="1" hangingPunct="1">
              <a:defRPr/>
            </a:pPr>
            <a:r>
              <a:rPr lang="fr-FR" sz="1500" b="1" dirty="0">
                <a:latin typeface="Arial" panose="020B0604020202020204" pitchFamily="34" charset="0"/>
              </a:rPr>
              <a:t>2</a:t>
            </a:r>
            <a:r>
              <a:rPr lang="fr-FR" sz="1500" b="1" baseline="30000" dirty="0">
                <a:latin typeface="Arial" panose="020B0604020202020204" pitchFamily="34" charset="0"/>
              </a:rPr>
              <a:t>ème</a:t>
            </a:r>
            <a:r>
              <a:rPr lang="fr-FR" sz="1500" b="1" dirty="0">
                <a:latin typeface="Arial" panose="020B0604020202020204" pitchFamily="34" charset="0"/>
              </a:rPr>
              <a:t> partie de l’épreuve : </a:t>
            </a:r>
          </a:p>
          <a:p>
            <a:pPr algn="ctr" eaLnBrk="1" hangingPunct="1">
              <a:defRPr/>
            </a:pPr>
            <a:endParaRPr lang="fr-FR" sz="1500" dirty="0">
              <a:latin typeface="Arial" panose="020B0604020202020204" pitchFamily="34" charset="0"/>
            </a:endParaRPr>
          </a:p>
          <a:p>
            <a:pPr marL="285750" indent="-285750" eaLnBrk="1" hangingPunct="1">
              <a:buFontTx/>
              <a:buChar char="-"/>
              <a:defRPr/>
            </a:pPr>
            <a:r>
              <a:rPr lang="fr-FR" sz="1500" dirty="0">
                <a:latin typeface="Arial" panose="020B0604020202020204" pitchFamily="34" charset="0"/>
              </a:rPr>
              <a:t>Présentation d’une œuvre choisie             par le candidat parmi celles qui ont été étudiées en classe </a:t>
            </a:r>
          </a:p>
          <a:p>
            <a:pPr marL="285750" indent="-285750" eaLnBrk="1" hangingPunct="1">
              <a:buFontTx/>
              <a:buChar char="-"/>
              <a:defRPr/>
            </a:pPr>
            <a:r>
              <a:rPr lang="fr-FR" sz="1500" dirty="0">
                <a:latin typeface="Arial" panose="020B0604020202020204" pitchFamily="34" charset="0"/>
              </a:rPr>
              <a:t>Entretien avec l’examinateur </a:t>
            </a:r>
          </a:p>
          <a:p>
            <a:pPr algn="ctr" eaLnBrk="1" hangingPunct="1">
              <a:defRPr/>
            </a:pPr>
            <a:r>
              <a:rPr lang="fr-FR" sz="1500" b="1" dirty="0">
                <a:latin typeface="Arial" panose="020B0604020202020204" pitchFamily="34" charset="0"/>
              </a:rPr>
              <a:t>/8</a:t>
            </a:r>
          </a:p>
          <a:p>
            <a:pPr algn="ctr" eaLnBrk="1" hangingPunct="1">
              <a:defRPr/>
            </a:pPr>
            <a:r>
              <a:rPr lang="fr-FR" sz="1500" b="1" dirty="0">
                <a:latin typeface="Arial" panose="020B0604020202020204" pitchFamily="34" charset="0"/>
              </a:rPr>
              <a:t>8 minutes </a:t>
            </a:r>
          </a:p>
        </p:txBody>
      </p:sp>
    </p:spTree>
    <p:extLst>
      <p:ext uri="{BB962C8B-B14F-4D97-AF65-F5344CB8AC3E}">
        <p14:creationId xmlns:p14="http://schemas.microsoft.com/office/powerpoint/2010/main" val="17609402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564&quot;&gt;&lt;/object&gt;&lt;object type=&quot;2&quot; unique_id=&quot;10565&quot;&gt;&lt;object type=&quot;3&quot; unique_id=&quot;10566&quot;&gt;&lt;property id=&quot;20148&quot; value=&quot;5&quot;/&gt;&lt;property id=&quot;20300&quot; value=&quot;Diapositive 1&quot;/&gt;&lt;property id=&quot;20307&quot; value=&quot;257&quot;/&gt;&lt;/object&gt;&lt;object type=&quot;3&quot; unique_id=&quot;16180&quot;&gt;&lt;property id=&quot;20148&quot; value=&quot;5&quot;/&gt;&lt;property id=&quot;20300&quot; value=&quot;Diapositive 17&quot;/&gt;&lt;property id=&quot;20307&quot; value=&quot;285&quot;/&gt;&lt;/object&gt;&lt;object type=&quot;3&quot; unique_id=&quot;16223&quot;&gt;&lt;property id=&quot;20148&quot; value=&quot;5&quot;/&gt;&lt;property id=&quot;20300&quot; value=&quot;Diapositive 2 - &amp;quot;Bac2021 : Les épreuves communes de contrôle continu&amp;quot;&quot;/&gt;&lt;property id=&quot;20307&quot; value=&quot;292&quot;/&gt;&lt;/object&gt;&lt;object type=&quot;3&quot; unique_id=&quot;16224&quot;&gt;&lt;property id=&quot;20148&quot; value=&quot;5&quot;/&gt;&lt;property id=&quot;20300&quot; value=&quot;Diapositive 3 - &amp;quot;COMPOSITION DE LA NOTE du bac – voie générale&amp;quot;&quot;/&gt;&lt;property id=&quot;20307&quot; value=&quot;288&quot;/&gt;&lt;/object&gt;&lt;object type=&quot;3&quot; unique_id=&quot;16225&quot;&gt;&lt;property id=&quot;20148&quot; value=&quot;5&quot;/&gt;&lt;property id=&quot;20300&quot; value=&quot;Diapositive 5 - &amp;quot;CALENDRIER DES ÉPREUVES communes DE CONTRÔLE CONTINU – voie générale&amp;quot;&quot;/&gt;&lt;property id=&quot;20307&quot; value=&quot;289&quot;/&gt;&lt;/object&gt;&lt;object type=&quot;3&quot; unique_id=&quot;16226&quot;&gt;&lt;property id=&quot;20148&quot; value=&quot;5&quot;/&gt;&lt;property id=&quot;20300&quot; value=&quot;Diapositive 16 - &amp;quot;CALENDRIER DES ÉPREUVES TERMINALES&amp;quot;&quot;/&gt;&lt;property id=&quot;20307&quot; value=&quot;290&quot;/&gt;&lt;/object&gt;&lt;object type=&quot;3&quot; unique_id=&quot;16227&quot;&gt;&lt;property id=&quot;20148&quot; value=&quot;5&quot;/&gt;&lt;property id=&quot;20300&quot; value=&quot;Diapositive 13 - &amp;quot;Après les épreuves : consulter ses copies&amp;quot;&quot;/&gt;&lt;property id=&quot;20307&quot; value=&quot;291&quot;/&gt;&lt;/object&gt;&lt;object type=&quot;3&quot; unique_id=&quot;16228&quot;&gt;&lt;property id=&quot;20148&quot; value=&quot;5&quot;/&gt;&lt;property id=&quot;20300&quot; value=&quot;Diapositive 4 - &amp;quot;Composition de la note du bac - voie technologique&amp;quot;&quot;/&gt;&lt;property id=&quot;20307&quot; value=&quot;301&quot;/&gt;&lt;/object&gt;&lt;object type=&quot;3&quot; unique_id=&quot;16229&quot;&gt;&lt;property id=&quot;20148&quot; value=&quot;5&quot;/&gt;&lt;property id=&quot;20300&quot; value=&quot;Diapositive 6 - &amp;quot;Calendrier des épreuves communes de contrôle continu – voie technologique&amp;quot;&quot;/&gt;&lt;property id=&quot;20307&quot; value=&quot;302&quot;/&gt;&lt;/object&gt;&lt;object type=&quot;3&quot; unique_id=&quot;16230&quot;&gt;&lt;property id=&quot;20148&quot; value=&quot;5&quot;/&gt;&lt;property id=&quot;20300&quot; value=&quot;Diapositive 7 - &amp;quot;Les épreuves communes de contrôle continu&amp;quot;&quot;/&gt;&lt;property id=&quot;20307&quot; value=&quot;294&quot;/&gt;&lt;/object&gt;&lt;object type=&quot;3&quot; unique_id=&quot;16231&quot;&gt;&lt;property id=&quot;20148&quot; value=&quot;5&quot;/&gt;&lt;property id=&quot;20300&quot; value=&quot;Diapositive 8 - &amp;quot;Enseignement de spécialité suivi uniquement en première&amp;quot;&quot;/&gt;&lt;property id=&quot;20307&quot; value=&quot;299&quot;/&gt;&lt;/object&gt;&lt;object type=&quot;3&quot; unique_id=&quot;16232&quot;&gt;&lt;property id=&quot;20148&quot; value=&quot;5&quot;/&gt;&lt;property id=&quot;20300&quot; value=&quot;Diapositive 9 - &amp;quot;Organisation des épreuves communes de contrôle continu&amp;quot;&quot;/&gt;&lt;property id=&quot;20307&quot; value=&quot;293&quot;/&gt;&lt;/object&gt;&lt;object type=&quot;3&quot; unique_id=&quot;16233&quot;&gt;&lt;property id=&quot;20148&quot; value=&quot;5&quot;/&gt;&lt;property id=&quot;20300&quot; value=&quot;Diapositive 10 - &amp;quot;DES SUJETS ISSUS D’uNe banque nationale de sujets&amp;quot;&quot;/&gt;&lt;property id=&quot;20307&quot; value=&quot;300&quot;/&gt;&lt;/object&gt;&lt;object type=&quot;3&quot; unique_id=&quot;16234&quot;&gt;&lt;property id=&quot;20148&quot; value=&quot;5&quot;/&gt;&lt;property id=&quot;20300&quot; value=&quot;Diapositive 11 - &amp;quot;Organisation des épreuves communes de contrôle continu&amp;quot;&quot;/&gt;&lt;property id=&quot;20307&quot; value=&quot;297&quot;/&gt;&lt;/object&gt;&lt;object type=&quot;3&quot; unique_id=&quot;16235&quot;&gt;&lt;property id=&quot;20148&quot; value=&quot;5&quot;/&gt;&lt;property id=&quot;20300&quot; value=&quot;Diapositive 12 - &amp;quot;Des copies numérisées et anonymisées&amp;quot;&quot;/&gt;&lt;property id=&quot;20307&quot; value=&quot;296&quot;/&gt;&lt;/object&gt;&lt;object type=&quot;3&quot; unique_id=&quot;16236&quot;&gt;&lt;property id=&quot;20148&quot; value=&quot;5&quot;/&gt;&lt;property id=&quot;20300&quot; value=&quot;Diapositive 14 - &amp;quot;Réussir son contrôle continu&amp;quot;&quot;/&gt;&lt;property id=&quot;20307&quot; value=&quot;295&quot;/&gt;&lt;/object&gt;&lt;object type=&quot;3&quot; unique_id=&quot;16237&quot;&gt;&lt;property id=&quot;20148&quot; value=&quot;5&quot;/&gt;&lt;property id=&quot;20300&quot; value=&quot;Diapositive 15 - &amp;quot;LIVRET Scolaire et contrôle continu&amp;quot;&quot;/&gt;&lt;property id=&quot;20307&quot; value=&quot;298&quot;/&gt;&lt;/object&gt;&lt;/object&gt;&lt;/object&gt;&lt;/database&gt;"/>
  <p:tag name="SECTOMILLISECCONVERTED" val="1"/>
</p:tagLst>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4415</TotalTime>
  <Words>881</Words>
  <Application>Microsoft Office PowerPoint</Application>
  <PresentationFormat>Affichage à l'écran (4:3)</PresentationFormat>
  <Paragraphs>107</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7</vt:i4>
      </vt:variant>
      <vt:variant>
        <vt:lpstr>Titres des diapositives</vt:lpstr>
      </vt:variant>
      <vt:variant>
        <vt:i4>11</vt:i4>
      </vt:variant>
    </vt:vector>
  </HeadingPairs>
  <TitlesOfParts>
    <vt:vector size="23" baseType="lpstr">
      <vt:lpstr>Arial</vt:lpstr>
      <vt:lpstr>Arial Black</vt:lpstr>
      <vt:lpstr>Arial Italic</vt:lpstr>
      <vt:lpstr>Calibri</vt:lpstr>
      <vt:lpstr>Roboto</vt:lpstr>
      <vt:lpstr>pages de contenus</vt:lpstr>
      <vt:lpstr>page de presentation et de partie</vt:lpstr>
      <vt:lpstr>page de sous-partie</vt:lpstr>
      <vt:lpstr>1_page de sous-partie</vt:lpstr>
      <vt:lpstr>2_pages de contenus</vt:lpstr>
      <vt:lpstr>2_page de sous-partie</vt:lpstr>
      <vt:lpstr>1_page de presentation et de partie</vt:lpstr>
      <vt:lpstr>Présentation PowerPoint</vt:lpstr>
      <vt:lpstr>COMPOSITION DE LA NOTE du bac </vt:lpstr>
      <vt:lpstr>Le contrôle continu</vt:lpstr>
      <vt:lpstr>La prise en compte du contrôle continu</vt:lpstr>
      <vt:lpstr>Absence des élèves aux évaluations</vt:lpstr>
      <vt:lpstr>LIVRET Scolaire et contrôle continu</vt:lpstr>
      <vt:lpstr>Enseignement de spécialité suivi uniquement en première</vt:lpstr>
      <vt:lpstr>FOCUS SUR : LES épreuves anticipées de français</vt:lpstr>
      <vt:lpstr>FOCUS SUR : LES épreuves anticipées de français</vt:lpstr>
      <vt:lpstr>CALENDRIER DES ÉPREUVES TERMINALES</vt:lpstr>
      <vt:lpstr>Présentation PowerPoint</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TRANSFORMATION DE LA VOIE PROFESSIONNELLE</dc:title>
  <dc:creator>Jérémie Clerc</dc:creator>
  <cp:lastModifiedBy>ISABELLE JULE</cp:lastModifiedBy>
  <cp:revision>224</cp:revision>
  <dcterms:created xsi:type="dcterms:W3CDTF">2019-01-16T09:54:42Z</dcterms:created>
  <dcterms:modified xsi:type="dcterms:W3CDTF">2021-11-24T17:14:37Z</dcterms:modified>
</cp:coreProperties>
</file>